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heme/themeOverride1.xml" ContentType="application/vnd.openxmlformats-officedocument.themeOverr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3.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4.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40"/>
  </p:notesMasterIdLst>
  <p:handoutMasterIdLst>
    <p:handoutMasterId r:id="rId41"/>
  </p:handoutMasterIdLst>
  <p:sldIdLst>
    <p:sldId id="2448" r:id="rId5"/>
    <p:sldId id="2462" r:id="rId6"/>
    <p:sldId id="259" r:id="rId7"/>
    <p:sldId id="258" r:id="rId8"/>
    <p:sldId id="2471" r:id="rId9"/>
    <p:sldId id="1377" r:id="rId10"/>
    <p:sldId id="2472" r:id="rId11"/>
    <p:sldId id="1386" r:id="rId12"/>
    <p:sldId id="1394" r:id="rId13"/>
    <p:sldId id="1252" r:id="rId14"/>
    <p:sldId id="1247" r:id="rId15"/>
    <p:sldId id="2473" r:id="rId16"/>
    <p:sldId id="1304" r:id="rId17"/>
    <p:sldId id="1251" r:id="rId18"/>
    <p:sldId id="2451" r:id="rId19"/>
    <p:sldId id="823" r:id="rId20"/>
    <p:sldId id="1246" r:id="rId21"/>
    <p:sldId id="1286" r:id="rId22"/>
    <p:sldId id="434" r:id="rId23"/>
    <p:sldId id="2480" r:id="rId24"/>
    <p:sldId id="274" r:id="rId25"/>
    <p:sldId id="2468" r:id="rId26"/>
    <p:sldId id="2457" r:id="rId27"/>
    <p:sldId id="2474" r:id="rId28"/>
    <p:sldId id="2475" r:id="rId29"/>
    <p:sldId id="2476" r:id="rId30"/>
    <p:sldId id="2477" r:id="rId31"/>
    <p:sldId id="2478" r:id="rId32"/>
    <p:sldId id="2479" r:id="rId33"/>
    <p:sldId id="825" r:id="rId34"/>
    <p:sldId id="2481" r:id="rId35"/>
    <p:sldId id="827" r:id="rId36"/>
    <p:sldId id="838" r:id="rId37"/>
    <p:sldId id="2482" r:id="rId38"/>
    <p:sldId id="2483" r:id="rId39"/>
  </p:sldIdLst>
  <p:sldSz cx="12192000" cy="6858000"/>
  <p:notesSz cx="6858000" cy="9144000"/>
  <p:defaultTextStyle>
    <a:defPPr rtl="0">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992" userDrawn="1">
          <p15:clr>
            <a:srgbClr val="A4A3A4"/>
          </p15:clr>
        </p15:guide>
        <p15:guide id="2" pos="3840" userDrawn="1">
          <p15:clr>
            <a:srgbClr val="A4A3A4"/>
          </p15:clr>
        </p15:guide>
        <p15:guide id="3" orient="horz" pos="1416"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99757"/>
    <a:srgbClr val="8FB1E9"/>
    <a:srgbClr val="01023B"/>
    <a:srgbClr val="898989"/>
    <a:srgbClr val="2F3342"/>
    <a:srgbClr val="A53F52"/>
    <a:srgbClr val="2C215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69CF1AB2-1976-4502-BF36-3FF5EA218861}" styleName="Estilo medio 4 - Énfasis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5000" autoAdjust="0"/>
    <p:restoredTop sz="95033" autoAdjust="0"/>
  </p:normalViewPr>
  <p:slideViewPr>
    <p:cSldViewPr snapToGrid="0">
      <p:cViewPr varScale="1">
        <p:scale>
          <a:sx n="64" d="100"/>
          <a:sy n="64" d="100"/>
        </p:scale>
        <p:origin x="748" y="48"/>
      </p:cViewPr>
      <p:guideLst>
        <p:guide orient="horz" pos="1992"/>
        <p:guide pos="3840"/>
        <p:guide orient="horz" pos="1416"/>
      </p:guideLst>
    </p:cSldViewPr>
  </p:slideViewPr>
  <p:outlineViewPr>
    <p:cViewPr>
      <p:scale>
        <a:sx n="33" d="100"/>
        <a:sy n="33" d="100"/>
      </p:scale>
      <p:origin x="0" y="-5189"/>
    </p:cViewPr>
  </p:outlineViewPr>
  <p:notesTextViewPr>
    <p:cViewPr>
      <p:scale>
        <a:sx n="1" d="1"/>
        <a:sy n="1" d="1"/>
      </p:scale>
      <p:origin x="0" y="0"/>
    </p:cViewPr>
  </p:notesTextViewPr>
  <p:sorterViewPr>
    <p:cViewPr>
      <p:scale>
        <a:sx n="130" d="100"/>
        <a:sy n="130" d="100"/>
      </p:scale>
      <p:origin x="0" y="0"/>
    </p:cViewPr>
  </p:sorterViewPr>
  <p:notesViewPr>
    <p:cSldViewPr snapToGrid="0">
      <p:cViewPr varScale="1">
        <p:scale>
          <a:sx n="96" d="100"/>
          <a:sy n="96" d="100"/>
        </p:scale>
        <p:origin x="2892" y="7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20" Type="http://schemas.openxmlformats.org/officeDocument/2006/relationships/slide" Target="slides/slide16.xml"/><Relationship Id="rId41"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3" Type="http://schemas.openxmlformats.org/officeDocument/2006/relationships/oleObject" Target="Libro1"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461788867300679"/>
          <c:y val="6.1870216740343778E-2"/>
          <c:w val="0.8407500766949586"/>
          <c:h val="0.85325521056676312"/>
        </c:manualLayout>
      </c:layout>
      <c:barChart>
        <c:barDir val="col"/>
        <c:grouping val="clustered"/>
        <c:varyColors val="0"/>
        <c:ser>
          <c:idx val="0"/>
          <c:order val="0"/>
          <c:spPr>
            <a:solidFill>
              <a:schemeClr val="accent1"/>
            </a:solidFill>
            <a:ln>
              <a:noFill/>
            </a:ln>
            <a:effectLst/>
          </c:spPr>
          <c:invertIfNegative val="0"/>
          <c:dLbls>
            <c:spPr>
              <a:solidFill>
                <a:schemeClr val="bg1"/>
              </a:solidFill>
              <a:ln>
                <a:solidFill>
                  <a:srgbClr val="595959"/>
                </a:solid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DIN Next Rounded LT Pro" panose="020F0503020203050203" pitchFamily="34" charset="0"/>
                    <a:ea typeface="+mn-ea"/>
                    <a:cs typeface="+mn-cs"/>
                  </a:defRPr>
                </a:pPr>
                <a:endParaRPr lang="es-CL"/>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'modo exportacion - participacio'!$A$1:$A$2</c:f>
              <c:strCache>
                <c:ptCount val="2"/>
                <c:pt idx="0">
                  <c:v>Exportación modo vial</c:v>
                </c:pt>
                <c:pt idx="1">
                  <c:v>Exportación marítima</c:v>
                </c:pt>
              </c:strCache>
            </c:strRef>
          </c:cat>
          <c:val>
            <c:numRef>
              <c:f>'modo exportacion - participacio'!$B$1:$B$2</c:f>
              <c:numCache>
                <c:formatCode>_-* #,##0_-;\-* #,##0_-;_-* "-"??_-;_-@_-</c:formatCode>
                <c:ptCount val="2"/>
                <c:pt idx="0">
                  <c:v>93193.86</c:v>
                </c:pt>
                <c:pt idx="1">
                  <c:v>325414</c:v>
                </c:pt>
              </c:numCache>
            </c:numRef>
          </c:val>
          <c:extLst>
            <c:ext xmlns:c16="http://schemas.microsoft.com/office/drawing/2014/chart" uri="{C3380CC4-5D6E-409C-BE32-E72D297353CC}">
              <c16:uniqueId val="{00000000-95E6-4A41-8ECE-D49B24113FAD}"/>
            </c:ext>
          </c:extLst>
        </c:ser>
        <c:dLbls>
          <c:showLegendKey val="0"/>
          <c:showVal val="0"/>
          <c:showCatName val="0"/>
          <c:showSerName val="0"/>
          <c:showPercent val="0"/>
          <c:showBubbleSize val="0"/>
        </c:dLbls>
        <c:gapWidth val="219"/>
        <c:overlap val="-27"/>
        <c:axId val="57895120"/>
        <c:axId val="57894288"/>
      </c:barChart>
      <c:catAx>
        <c:axId val="578951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DIN Next Rounded LT Pro" panose="020F0503020203050203" pitchFamily="34" charset="0"/>
                <a:ea typeface="+mn-ea"/>
                <a:cs typeface="+mn-cs"/>
              </a:defRPr>
            </a:pPr>
            <a:endParaRPr lang="es-CL"/>
          </a:p>
        </c:txPr>
        <c:crossAx val="57894288"/>
        <c:crosses val="autoZero"/>
        <c:auto val="1"/>
        <c:lblAlgn val="ctr"/>
        <c:lblOffset val="100"/>
        <c:noMultiLvlLbl val="0"/>
      </c:catAx>
      <c:valAx>
        <c:axId val="57894288"/>
        <c:scaling>
          <c:orientation val="minMax"/>
        </c:scaling>
        <c:delete val="0"/>
        <c:axPos val="l"/>
        <c:majorGridlines>
          <c:spPr>
            <a:ln w="9525" cap="flat" cmpd="sng" algn="ctr">
              <a:solidFill>
                <a:schemeClr val="tx1">
                  <a:lumMod val="15000"/>
                  <a:lumOff val="85000"/>
                </a:schemeClr>
              </a:solidFill>
              <a:round/>
            </a:ln>
            <a:effectLst/>
          </c:spPr>
        </c:majorGridlines>
        <c:numFmt formatCode="_-* #,##0_-;\-* #,##0_-;_-* &quot;-&quot;??_-;_-@_-"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DIN Next Rounded LT Pro" panose="020F0503020203050203" pitchFamily="34" charset="0"/>
                <a:ea typeface="+mn-ea"/>
                <a:cs typeface="+mn-cs"/>
              </a:defRPr>
            </a:pPr>
            <a:endParaRPr lang="es-CL"/>
          </a:p>
        </c:txPr>
        <c:crossAx val="5789512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a:noFill/>
    </a:ln>
    <a:effectLst/>
  </c:spPr>
  <c:txPr>
    <a:bodyPr/>
    <a:lstStyle/>
    <a:p>
      <a:pPr>
        <a:defRPr sz="1200">
          <a:latin typeface="DIN Next Rounded LT Pro" panose="020F0503020203050203" pitchFamily="34" charset="0"/>
        </a:defRPr>
      </a:pPr>
      <a:endParaRPr lang="es-CL"/>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_rels/data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image" Target="../media/image53.png"/></Relationships>
</file>

<file path=ppt/diagrams/_rels/drawing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image" Target="../media/image53.png"/></Relationships>
</file>

<file path=ppt/diagrams/colors1.xml><?xml version="1.0" encoding="utf-8"?>
<dgm:colorsDef xmlns:dgm="http://schemas.openxmlformats.org/drawingml/2006/diagram" xmlns:a="http://schemas.openxmlformats.org/drawingml/2006/main" uniqueId="urn:microsoft.com/office/officeart/2005/8/colors/accent2_4">
  <dgm:title val=""/>
  <dgm:desc val=""/>
  <dgm:catLst>
    <dgm:cat type="accent2" pri="11400"/>
  </dgm:catLst>
  <dgm:styleLbl name="node0">
    <dgm:fillClrLst meth="cycle">
      <a:schemeClr val="accent2">
        <a:shade val="60000"/>
      </a:schemeClr>
    </dgm:fillClrLst>
    <dgm:linClrLst meth="repeat">
      <a:schemeClr val="lt1"/>
    </dgm:linClrLst>
    <dgm:effectClrLst/>
    <dgm:txLinClrLst/>
    <dgm:txFillClrLst/>
    <dgm:txEffectClrLst/>
  </dgm:styleLbl>
  <dgm:styleLbl name="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alignNode1">
    <dgm:fillClrLst meth="cycle">
      <a:schemeClr val="accent2">
        <a:shade val="50000"/>
      </a:schemeClr>
      <a:schemeClr val="accent2">
        <a:tint val="45000"/>
      </a:schemeClr>
    </dgm:fillClrLst>
    <dgm:linClrLst meth="cycle">
      <a:schemeClr val="accent2">
        <a:shade val="50000"/>
      </a:schemeClr>
      <a:schemeClr val="accent2">
        <a:tint val="45000"/>
      </a:schemeClr>
    </dgm:linClrLst>
    <dgm:effectClrLst/>
    <dgm:txLinClrLst/>
    <dgm:txFillClrLst/>
    <dgm:txEffectClrLst/>
  </dgm:styleLbl>
  <dgm:styleLbl name="ln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vennNode1">
    <dgm:fillClrLst meth="cycle">
      <a:schemeClr val="accent2">
        <a:shade val="80000"/>
        <a:alpha val="50000"/>
      </a:schemeClr>
      <a:schemeClr val="accent2">
        <a:tint val="45000"/>
        <a:alpha val="50000"/>
      </a:schemeClr>
    </dgm:fillClrLst>
    <dgm:linClrLst meth="repeat">
      <a:schemeClr val="lt1"/>
    </dgm:linClrLst>
    <dgm:effectClrLst/>
    <dgm:txLinClrLst/>
    <dgm:txFillClrLst/>
    <dgm:txEffectClrLst/>
  </dgm:styleLbl>
  <dgm:styleLbl name="node2">
    <dgm:fillClrLst>
      <a:schemeClr val="accent2">
        <a:shade val="80000"/>
      </a:schemeClr>
    </dgm:fillClrLst>
    <dgm:linClrLst meth="repeat">
      <a:schemeClr val="lt1"/>
    </dgm:linClrLst>
    <dgm:effectClrLst/>
    <dgm:txLinClrLst/>
    <dgm:txFillClrLst/>
    <dgm:txEffectClrLst/>
  </dgm:styleLbl>
  <dgm:styleLbl name="node3">
    <dgm:fillClrLst>
      <a:schemeClr val="accent2">
        <a:tint val="99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f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b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sibTrans1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0000"/>
      </a:schemeClr>
    </dgm:fillClrLst>
    <dgm:linClrLst meth="repeat">
      <a:schemeClr val="lt1"/>
    </dgm:linClrLst>
    <dgm:effectClrLst/>
    <dgm:txLinClrLst/>
    <dgm:txFillClrLst/>
    <dgm:txEffectClrLst/>
  </dgm:styleLbl>
  <dgm:styleLbl name="asst3">
    <dgm:fillClrLst>
      <a:schemeClr val="accent2">
        <a:tint val="70000"/>
      </a:schemeClr>
    </dgm:fillClrLst>
    <dgm:linClrLst meth="repeat">
      <a:schemeClr val="lt1"/>
    </dgm:linClrLst>
    <dgm:effectClrLst/>
    <dgm:txLinClrLst/>
    <dgm:txFillClrLst/>
    <dgm:txEffectClrLst/>
  </dgm:styleLbl>
  <dgm:styleLbl name="asst4">
    <dgm:fillClrLst>
      <a:schemeClr val="accent2">
        <a:tint val="5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align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bgAccFollowNode1">
    <dgm:fillClrLst meth="repeat">
      <a:schemeClr val="accent2">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55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C2A1D53-4C36-4466-B1E4-2C46E3F7C9CE}" type="doc">
      <dgm:prSet loTypeId="urn:microsoft.com/office/officeart/2005/8/layout/radial6" loCatId="cycle" qsTypeId="urn:microsoft.com/office/officeart/2005/8/quickstyle/simple1" qsCatId="simple" csTypeId="urn:microsoft.com/office/officeart/2005/8/colors/accent2_4" csCatId="accent2" phldr="1"/>
      <dgm:spPr/>
      <dgm:t>
        <a:bodyPr/>
        <a:lstStyle/>
        <a:p>
          <a:endParaRPr lang="es-ES"/>
        </a:p>
      </dgm:t>
    </dgm:pt>
    <dgm:pt modelId="{B50DE398-7CE1-4335-8622-74292F94E672}">
      <dgm:prSet phldrT="[Texto]" custT="1">
        <dgm:style>
          <a:lnRef idx="0">
            <a:schemeClr val="dk1"/>
          </a:lnRef>
          <a:fillRef idx="3">
            <a:schemeClr val="dk1"/>
          </a:fillRef>
          <a:effectRef idx="3">
            <a:schemeClr val="dk1"/>
          </a:effectRef>
          <a:fontRef idx="minor">
            <a:schemeClr val="lt1"/>
          </a:fontRef>
        </dgm:style>
      </dgm:prSet>
      <dgm:spPr/>
      <dgm:t>
        <a:bodyPr/>
        <a:lstStyle/>
        <a:p>
          <a:r>
            <a:rPr lang="pt-BR" sz="1000" dirty="0"/>
            <a:t>REDE DE SERVIÇOS LOGÍSTICOS
REGIONAL E CORREDOR</a:t>
          </a:r>
          <a:endParaRPr lang="es-ES" sz="1000" dirty="0"/>
        </a:p>
      </dgm:t>
    </dgm:pt>
    <dgm:pt modelId="{6DBD9CCB-5388-42A6-8F4B-81AFBABB53E8}" type="parTrans" cxnId="{67B38022-450B-49F7-B910-3377A782CF75}">
      <dgm:prSet/>
      <dgm:spPr/>
      <dgm:t>
        <a:bodyPr/>
        <a:lstStyle/>
        <a:p>
          <a:endParaRPr lang="es-ES" sz="1000"/>
        </a:p>
      </dgm:t>
    </dgm:pt>
    <dgm:pt modelId="{79CE7F98-17A0-4187-878A-D74A9BB12D67}" type="sibTrans" cxnId="{67B38022-450B-49F7-B910-3377A782CF75}">
      <dgm:prSet/>
      <dgm:spPr/>
      <dgm:t>
        <a:bodyPr/>
        <a:lstStyle/>
        <a:p>
          <a:endParaRPr lang="es-ES" sz="1000"/>
        </a:p>
      </dgm:t>
    </dgm:pt>
    <dgm:pt modelId="{AB1CDFD3-E3FD-45F6-8DE9-7A7C31D50C65}">
      <dgm:prSet phldrT="[Texto]" custT="1"/>
      <dgm:spPr/>
      <dgm:t>
        <a:bodyPr/>
        <a:lstStyle/>
        <a:p>
          <a:r>
            <a:rPr lang="es-ES" sz="1000" dirty="0"/>
            <a:t>Función de Logística Portuaria</a:t>
          </a:r>
        </a:p>
      </dgm:t>
    </dgm:pt>
    <dgm:pt modelId="{34BBC41C-87A7-4518-8229-691FAB8CA5BB}" type="parTrans" cxnId="{A455F70D-18EA-498A-983A-E4B46F0DAFE2}">
      <dgm:prSet/>
      <dgm:spPr/>
      <dgm:t>
        <a:bodyPr/>
        <a:lstStyle/>
        <a:p>
          <a:endParaRPr lang="es-ES" sz="1000"/>
        </a:p>
      </dgm:t>
    </dgm:pt>
    <dgm:pt modelId="{3B60B195-7B62-4B46-A4D8-F8B6861E0DF7}" type="sibTrans" cxnId="{A455F70D-18EA-498A-983A-E4B46F0DAFE2}">
      <dgm:prSet/>
      <dgm:spPr/>
      <dgm:t>
        <a:bodyPr/>
        <a:lstStyle/>
        <a:p>
          <a:endParaRPr lang="es-ES" sz="1000"/>
        </a:p>
      </dgm:t>
    </dgm:pt>
    <dgm:pt modelId="{C04E44CE-989C-453D-AF24-7B89E8969937}">
      <dgm:prSet phldrT="[Texto]" custT="1"/>
      <dgm:spPr/>
      <dgm:t>
        <a:bodyPr/>
        <a:lstStyle/>
        <a:p>
          <a:r>
            <a:rPr lang="es-ES" sz="1000" dirty="0"/>
            <a:t>Función de servicios de transporte y generales</a:t>
          </a:r>
        </a:p>
      </dgm:t>
    </dgm:pt>
    <dgm:pt modelId="{9CC3034F-80DE-4180-8516-1242E8E8A033}" type="parTrans" cxnId="{D5C3B126-BC39-4D3B-8946-FD38243CD9BB}">
      <dgm:prSet/>
      <dgm:spPr/>
      <dgm:t>
        <a:bodyPr/>
        <a:lstStyle/>
        <a:p>
          <a:endParaRPr lang="es-ES" sz="1000"/>
        </a:p>
      </dgm:t>
    </dgm:pt>
    <dgm:pt modelId="{4FCE5049-909E-4B88-A2C0-4A676A3DD7BA}" type="sibTrans" cxnId="{D5C3B126-BC39-4D3B-8946-FD38243CD9BB}">
      <dgm:prSet/>
      <dgm:spPr/>
      <dgm:t>
        <a:bodyPr/>
        <a:lstStyle/>
        <a:p>
          <a:endParaRPr lang="es-ES" sz="1000"/>
        </a:p>
      </dgm:t>
    </dgm:pt>
    <dgm:pt modelId="{750A9C71-D2B4-4281-887E-91FA27CEEC3C}">
      <dgm:prSet phldrT="[Texto]" custT="1">
        <dgm:style>
          <a:lnRef idx="3">
            <a:schemeClr val="lt1"/>
          </a:lnRef>
          <a:fillRef idx="1">
            <a:schemeClr val="accent1"/>
          </a:fillRef>
          <a:effectRef idx="1">
            <a:schemeClr val="accent1"/>
          </a:effectRef>
          <a:fontRef idx="minor">
            <a:schemeClr val="lt1"/>
          </a:fontRef>
        </dgm:style>
      </dgm:prSet>
      <dgm:spPr/>
      <dgm:t>
        <a:bodyPr/>
        <a:lstStyle/>
        <a:p>
          <a:r>
            <a:rPr lang="es-ES" sz="1000" dirty="0"/>
            <a:t>Función de Reserva logística estratégica regional y tránsito</a:t>
          </a:r>
        </a:p>
      </dgm:t>
    </dgm:pt>
    <dgm:pt modelId="{AFAFD272-DAD9-428A-91CE-44809FE2982E}" type="parTrans" cxnId="{0130EC8A-C508-4A31-8D81-3865259E2E11}">
      <dgm:prSet/>
      <dgm:spPr/>
      <dgm:t>
        <a:bodyPr/>
        <a:lstStyle/>
        <a:p>
          <a:endParaRPr lang="es-ES" sz="1000"/>
        </a:p>
      </dgm:t>
    </dgm:pt>
    <dgm:pt modelId="{1578465D-6883-4005-8E34-CCA5B3E5AB0D}" type="sibTrans" cxnId="{0130EC8A-C508-4A31-8D81-3865259E2E11}">
      <dgm:prSet/>
      <dgm:spPr/>
      <dgm:t>
        <a:bodyPr/>
        <a:lstStyle/>
        <a:p>
          <a:endParaRPr lang="es-ES" sz="1000"/>
        </a:p>
      </dgm:t>
    </dgm:pt>
    <dgm:pt modelId="{5224E13D-2BB0-4C28-93C3-73A8579C4223}">
      <dgm:prSet phldrT="[Texto]" custT="1"/>
      <dgm:spPr/>
      <dgm:t>
        <a:bodyPr/>
        <a:lstStyle/>
        <a:p>
          <a:r>
            <a:rPr lang="es-ES" sz="1000" dirty="0"/>
            <a:t>Función de Logística Minera e Industrial</a:t>
          </a:r>
        </a:p>
      </dgm:t>
    </dgm:pt>
    <dgm:pt modelId="{9C953E49-EA65-466E-80FF-F48C17310651}" type="parTrans" cxnId="{EC47DD34-B3F5-48F1-8C03-A81A9D6084CD}">
      <dgm:prSet/>
      <dgm:spPr/>
      <dgm:t>
        <a:bodyPr/>
        <a:lstStyle/>
        <a:p>
          <a:endParaRPr lang="es-ES" sz="1000"/>
        </a:p>
      </dgm:t>
    </dgm:pt>
    <dgm:pt modelId="{74169A80-1145-4138-96A3-B8D4D0E5F90B}" type="sibTrans" cxnId="{EC47DD34-B3F5-48F1-8C03-A81A9D6084CD}">
      <dgm:prSet/>
      <dgm:spPr/>
      <dgm:t>
        <a:bodyPr/>
        <a:lstStyle/>
        <a:p>
          <a:endParaRPr lang="es-ES" sz="1000"/>
        </a:p>
      </dgm:t>
    </dgm:pt>
    <dgm:pt modelId="{6C4B19F4-A63E-48D8-AD32-DCCAA8A317FB}" type="pres">
      <dgm:prSet presAssocID="{0C2A1D53-4C36-4466-B1E4-2C46E3F7C9CE}" presName="Name0" presStyleCnt="0">
        <dgm:presLayoutVars>
          <dgm:chMax val="1"/>
          <dgm:dir/>
          <dgm:animLvl val="ctr"/>
          <dgm:resizeHandles val="exact"/>
        </dgm:presLayoutVars>
      </dgm:prSet>
      <dgm:spPr/>
    </dgm:pt>
    <dgm:pt modelId="{21781851-6EAA-4C96-8C2F-FB558EC993BC}" type="pres">
      <dgm:prSet presAssocID="{B50DE398-7CE1-4335-8622-74292F94E672}" presName="centerShape" presStyleLbl="node0" presStyleIdx="0" presStyleCnt="1"/>
      <dgm:spPr/>
    </dgm:pt>
    <dgm:pt modelId="{BF754690-4944-49E8-9B39-9C85743F7B97}" type="pres">
      <dgm:prSet presAssocID="{AB1CDFD3-E3FD-45F6-8DE9-7A7C31D50C65}" presName="node" presStyleLbl="node1" presStyleIdx="0" presStyleCnt="4">
        <dgm:presLayoutVars>
          <dgm:bulletEnabled val="1"/>
        </dgm:presLayoutVars>
      </dgm:prSet>
      <dgm:spPr/>
    </dgm:pt>
    <dgm:pt modelId="{F5334989-B828-4763-9CF5-5788F73C6009}" type="pres">
      <dgm:prSet presAssocID="{AB1CDFD3-E3FD-45F6-8DE9-7A7C31D50C65}" presName="dummy" presStyleCnt="0"/>
      <dgm:spPr/>
    </dgm:pt>
    <dgm:pt modelId="{27AC510A-E21C-4AD7-931F-CDE10F78ADBE}" type="pres">
      <dgm:prSet presAssocID="{3B60B195-7B62-4B46-A4D8-F8B6861E0DF7}" presName="sibTrans" presStyleLbl="sibTrans2D1" presStyleIdx="0" presStyleCnt="4"/>
      <dgm:spPr/>
    </dgm:pt>
    <dgm:pt modelId="{39B396C9-2891-42E5-ACDB-F8B909EE568A}" type="pres">
      <dgm:prSet presAssocID="{C04E44CE-989C-453D-AF24-7B89E8969937}" presName="node" presStyleLbl="node1" presStyleIdx="1" presStyleCnt="4">
        <dgm:presLayoutVars>
          <dgm:bulletEnabled val="1"/>
        </dgm:presLayoutVars>
      </dgm:prSet>
      <dgm:spPr/>
    </dgm:pt>
    <dgm:pt modelId="{DA8FE003-7F66-4906-A79C-6595490532D0}" type="pres">
      <dgm:prSet presAssocID="{C04E44CE-989C-453D-AF24-7B89E8969937}" presName="dummy" presStyleCnt="0"/>
      <dgm:spPr/>
    </dgm:pt>
    <dgm:pt modelId="{38801ACF-4746-4AD2-8748-FBA296F742D8}" type="pres">
      <dgm:prSet presAssocID="{4FCE5049-909E-4B88-A2C0-4A676A3DD7BA}" presName="sibTrans" presStyleLbl="sibTrans2D1" presStyleIdx="1" presStyleCnt="4"/>
      <dgm:spPr/>
    </dgm:pt>
    <dgm:pt modelId="{9C865774-BA35-454A-B521-DC3C545ADBC2}" type="pres">
      <dgm:prSet presAssocID="{750A9C71-D2B4-4281-887E-91FA27CEEC3C}" presName="node" presStyleLbl="node1" presStyleIdx="2" presStyleCnt="4" custScaleX="126480" custScaleY="103714">
        <dgm:presLayoutVars>
          <dgm:bulletEnabled val="1"/>
        </dgm:presLayoutVars>
      </dgm:prSet>
      <dgm:spPr/>
    </dgm:pt>
    <dgm:pt modelId="{0F035A7C-19F3-446D-AAB5-08D5540F068E}" type="pres">
      <dgm:prSet presAssocID="{750A9C71-D2B4-4281-887E-91FA27CEEC3C}" presName="dummy" presStyleCnt="0"/>
      <dgm:spPr/>
    </dgm:pt>
    <dgm:pt modelId="{D15025C5-BB44-48F4-8BA3-78CDC3A9A66A}" type="pres">
      <dgm:prSet presAssocID="{1578465D-6883-4005-8E34-CCA5B3E5AB0D}" presName="sibTrans" presStyleLbl="sibTrans2D1" presStyleIdx="2" presStyleCnt="4"/>
      <dgm:spPr/>
    </dgm:pt>
    <dgm:pt modelId="{83B6F951-F4A5-4514-9158-8AD9C7FDBD45}" type="pres">
      <dgm:prSet presAssocID="{5224E13D-2BB0-4C28-93C3-73A8579C4223}" presName="node" presStyleLbl="node1" presStyleIdx="3" presStyleCnt="4">
        <dgm:presLayoutVars>
          <dgm:bulletEnabled val="1"/>
        </dgm:presLayoutVars>
      </dgm:prSet>
      <dgm:spPr/>
    </dgm:pt>
    <dgm:pt modelId="{2101750F-1E40-4890-8D29-B12E9961E30A}" type="pres">
      <dgm:prSet presAssocID="{5224E13D-2BB0-4C28-93C3-73A8579C4223}" presName="dummy" presStyleCnt="0"/>
      <dgm:spPr/>
    </dgm:pt>
    <dgm:pt modelId="{DC0EDF38-969D-426E-9C2D-4C09131A4173}" type="pres">
      <dgm:prSet presAssocID="{74169A80-1145-4138-96A3-B8D4D0E5F90B}" presName="sibTrans" presStyleLbl="sibTrans2D1" presStyleIdx="3" presStyleCnt="4"/>
      <dgm:spPr/>
    </dgm:pt>
  </dgm:ptLst>
  <dgm:cxnLst>
    <dgm:cxn modelId="{A455F70D-18EA-498A-983A-E4B46F0DAFE2}" srcId="{B50DE398-7CE1-4335-8622-74292F94E672}" destId="{AB1CDFD3-E3FD-45F6-8DE9-7A7C31D50C65}" srcOrd="0" destOrd="0" parTransId="{34BBC41C-87A7-4518-8229-691FAB8CA5BB}" sibTransId="{3B60B195-7B62-4B46-A4D8-F8B6861E0DF7}"/>
    <dgm:cxn modelId="{06C0A21B-88DD-47DE-87C4-4B0C989B5E15}" type="presOf" srcId="{74169A80-1145-4138-96A3-B8D4D0E5F90B}" destId="{DC0EDF38-969D-426E-9C2D-4C09131A4173}" srcOrd="0" destOrd="0" presId="urn:microsoft.com/office/officeart/2005/8/layout/radial6"/>
    <dgm:cxn modelId="{67B38022-450B-49F7-B910-3377A782CF75}" srcId="{0C2A1D53-4C36-4466-B1E4-2C46E3F7C9CE}" destId="{B50DE398-7CE1-4335-8622-74292F94E672}" srcOrd="0" destOrd="0" parTransId="{6DBD9CCB-5388-42A6-8F4B-81AFBABB53E8}" sibTransId="{79CE7F98-17A0-4187-878A-D74A9BB12D67}"/>
    <dgm:cxn modelId="{D5C3B126-BC39-4D3B-8946-FD38243CD9BB}" srcId="{B50DE398-7CE1-4335-8622-74292F94E672}" destId="{C04E44CE-989C-453D-AF24-7B89E8969937}" srcOrd="1" destOrd="0" parTransId="{9CC3034F-80DE-4180-8516-1242E8E8A033}" sibTransId="{4FCE5049-909E-4B88-A2C0-4A676A3DD7BA}"/>
    <dgm:cxn modelId="{1EA0B027-6FA3-4DCD-AEBC-0F1502270D6F}" type="presOf" srcId="{B50DE398-7CE1-4335-8622-74292F94E672}" destId="{21781851-6EAA-4C96-8C2F-FB558EC993BC}" srcOrd="0" destOrd="0" presId="urn:microsoft.com/office/officeart/2005/8/layout/radial6"/>
    <dgm:cxn modelId="{EC47DD34-B3F5-48F1-8C03-A81A9D6084CD}" srcId="{B50DE398-7CE1-4335-8622-74292F94E672}" destId="{5224E13D-2BB0-4C28-93C3-73A8579C4223}" srcOrd="3" destOrd="0" parTransId="{9C953E49-EA65-466E-80FF-F48C17310651}" sibTransId="{74169A80-1145-4138-96A3-B8D4D0E5F90B}"/>
    <dgm:cxn modelId="{D64CB04A-3323-4CE3-A127-121513C3E943}" type="presOf" srcId="{4FCE5049-909E-4B88-A2C0-4A676A3DD7BA}" destId="{38801ACF-4746-4AD2-8748-FBA296F742D8}" srcOrd="0" destOrd="0" presId="urn:microsoft.com/office/officeart/2005/8/layout/radial6"/>
    <dgm:cxn modelId="{9030E74A-6F0E-4C45-995F-F8635BBC4FD5}" type="presOf" srcId="{0C2A1D53-4C36-4466-B1E4-2C46E3F7C9CE}" destId="{6C4B19F4-A63E-48D8-AD32-DCCAA8A317FB}" srcOrd="0" destOrd="0" presId="urn:microsoft.com/office/officeart/2005/8/layout/radial6"/>
    <dgm:cxn modelId="{B349F984-079A-494A-9C2C-7156FF4DF82D}" type="presOf" srcId="{AB1CDFD3-E3FD-45F6-8DE9-7A7C31D50C65}" destId="{BF754690-4944-49E8-9B39-9C85743F7B97}" srcOrd="0" destOrd="0" presId="urn:microsoft.com/office/officeart/2005/8/layout/radial6"/>
    <dgm:cxn modelId="{F7EFDA87-0286-4C5B-8452-526E4915B19F}" type="presOf" srcId="{5224E13D-2BB0-4C28-93C3-73A8579C4223}" destId="{83B6F951-F4A5-4514-9158-8AD9C7FDBD45}" srcOrd="0" destOrd="0" presId="urn:microsoft.com/office/officeart/2005/8/layout/radial6"/>
    <dgm:cxn modelId="{0130EC8A-C508-4A31-8D81-3865259E2E11}" srcId="{B50DE398-7CE1-4335-8622-74292F94E672}" destId="{750A9C71-D2B4-4281-887E-91FA27CEEC3C}" srcOrd="2" destOrd="0" parTransId="{AFAFD272-DAD9-428A-91CE-44809FE2982E}" sibTransId="{1578465D-6883-4005-8E34-CCA5B3E5AB0D}"/>
    <dgm:cxn modelId="{59416294-6B0E-4FF5-B648-6FC499C97603}" type="presOf" srcId="{C04E44CE-989C-453D-AF24-7B89E8969937}" destId="{39B396C9-2891-42E5-ACDB-F8B909EE568A}" srcOrd="0" destOrd="0" presId="urn:microsoft.com/office/officeart/2005/8/layout/radial6"/>
    <dgm:cxn modelId="{B29FB9AC-31E3-49AE-9D16-8C1AD7FE5ABC}" type="presOf" srcId="{1578465D-6883-4005-8E34-CCA5B3E5AB0D}" destId="{D15025C5-BB44-48F4-8BA3-78CDC3A9A66A}" srcOrd="0" destOrd="0" presId="urn:microsoft.com/office/officeart/2005/8/layout/radial6"/>
    <dgm:cxn modelId="{B59517B9-640C-418D-BE61-1EA5CE4C1E45}" type="presOf" srcId="{750A9C71-D2B4-4281-887E-91FA27CEEC3C}" destId="{9C865774-BA35-454A-B521-DC3C545ADBC2}" srcOrd="0" destOrd="0" presId="urn:microsoft.com/office/officeart/2005/8/layout/radial6"/>
    <dgm:cxn modelId="{A43462EB-E7D3-47FB-AFC7-222ACA195335}" type="presOf" srcId="{3B60B195-7B62-4B46-A4D8-F8B6861E0DF7}" destId="{27AC510A-E21C-4AD7-931F-CDE10F78ADBE}" srcOrd="0" destOrd="0" presId="urn:microsoft.com/office/officeart/2005/8/layout/radial6"/>
    <dgm:cxn modelId="{417980B8-F9DB-499B-9A68-16657CF9B446}" type="presParOf" srcId="{6C4B19F4-A63E-48D8-AD32-DCCAA8A317FB}" destId="{21781851-6EAA-4C96-8C2F-FB558EC993BC}" srcOrd="0" destOrd="0" presId="urn:microsoft.com/office/officeart/2005/8/layout/radial6"/>
    <dgm:cxn modelId="{26C060FF-E470-4039-ADAC-66FEDBFF46B0}" type="presParOf" srcId="{6C4B19F4-A63E-48D8-AD32-DCCAA8A317FB}" destId="{BF754690-4944-49E8-9B39-9C85743F7B97}" srcOrd="1" destOrd="0" presId="urn:microsoft.com/office/officeart/2005/8/layout/radial6"/>
    <dgm:cxn modelId="{493A9A16-104B-4E51-B112-DA826602DB3F}" type="presParOf" srcId="{6C4B19F4-A63E-48D8-AD32-DCCAA8A317FB}" destId="{F5334989-B828-4763-9CF5-5788F73C6009}" srcOrd="2" destOrd="0" presId="urn:microsoft.com/office/officeart/2005/8/layout/radial6"/>
    <dgm:cxn modelId="{77B95FB3-2F68-4AA3-B149-126874F4EAF9}" type="presParOf" srcId="{6C4B19F4-A63E-48D8-AD32-DCCAA8A317FB}" destId="{27AC510A-E21C-4AD7-931F-CDE10F78ADBE}" srcOrd="3" destOrd="0" presId="urn:microsoft.com/office/officeart/2005/8/layout/radial6"/>
    <dgm:cxn modelId="{068C119C-A271-453E-9712-5A173C3F9E49}" type="presParOf" srcId="{6C4B19F4-A63E-48D8-AD32-DCCAA8A317FB}" destId="{39B396C9-2891-42E5-ACDB-F8B909EE568A}" srcOrd="4" destOrd="0" presId="urn:microsoft.com/office/officeart/2005/8/layout/radial6"/>
    <dgm:cxn modelId="{91336C8C-D43E-407F-9AA3-3ACDCE645F6D}" type="presParOf" srcId="{6C4B19F4-A63E-48D8-AD32-DCCAA8A317FB}" destId="{DA8FE003-7F66-4906-A79C-6595490532D0}" srcOrd="5" destOrd="0" presId="urn:microsoft.com/office/officeart/2005/8/layout/radial6"/>
    <dgm:cxn modelId="{4BF3B713-5CCA-478F-93CF-5A3EC80A161B}" type="presParOf" srcId="{6C4B19F4-A63E-48D8-AD32-DCCAA8A317FB}" destId="{38801ACF-4746-4AD2-8748-FBA296F742D8}" srcOrd="6" destOrd="0" presId="urn:microsoft.com/office/officeart/2005/8/layout/radial6"/>
    <dgm:cxn modelId="{66823495-71DB-4918-830B-CF4C42109887}" type="presParOf" srcId="{6C4B19F4-A63E-48D8-AD32-DCCAA8A317FB}" destId="{9C865774-BA35-454A-B521-DC3C545ADBC2}" srcOrd="7" destOrd="0" presId="urn:microsoft.com/office/officeart/2005/8/layout/radial6"/>
    <dgm:cxn modelId="{D84DF56F-711F-4733-8E93-6E73C3AD2FE0}" type="presParOf" srcId="{6C4B19F4-A63E-48D8-AD32-DCCAA8A317FB}" destId="{0F035A7C-19F3-446D-AAB5-08D5540F068E}" srcOrd="8" destOrd="0" presId="urn:microsoft.com/office/officeart/2005/8/layout/radial6"/>
    <dgm:cxn modelId="{B9A8965B-09ED-4188-8E0E-0F16E3E0E8C0}" type="presParOf" srcId="{6C4B19F4-A63E-48D8-AD32-DCCAA8A317FB}" destId="{D15025C5-BB44-48F4-8BA3-78CDC3A9A66A}" srcOrd="9" destOrd="0" presId="urn:microsoft.com/office/officeart/2005/8/layout/radial6"/>
    <dgm:cxn modelId="{DCA5B3F2-B4F8-4E98-BECD-118AB02A2E75}" type="presParOf" srcId="{6C4B19F4-A63E-48D8-AD32-DCCAA8A317FB}" destId="{83B6F951-F4A5-4514-9158-8AD9C7FDBD45}" srcOrd="10" destOrd="0" presId="urn:microsoft.com/office/officeart/2005/8/layout/radial6"/>
    <dgm:cxn modelId="{CE328013-04B2-4BD4-87A2-5C7964BD11AA}" type="presParOf" srcId="{6C4B19F4-A63E-48D8-AD32-DCCAA8A317FB}" destId="{2101750F-1E40-4890-8D29-B12E9961E30A}" srcOrd="11" destOrd="0" presId="urn:microsoft.com/office/officeart/2005/8/layout/radial6"/>
    <dgm:cxn modelId="{819651B8-B1D5-45A7-A71A-3C0ED1D3250B}" type="presParOf" srcId="{6C4B19F4-A63E-48D8-AD32-DCCAA8A317FB}" destId="{DC0EDF38-969D-426E-9C2D-4C09131A4173}" srcOrd="12" destOrd="0" presId="urn:microsoft.com/office/officeart/2005/8/layout/radial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CE40A33-FDD5-4436-AF4D-51BD57F05E7F}" type="doc">
      <dgm:prSet loTypeId="urn:microsoft.com/office/officeart/2008/layout/VerticalCurvedList" loCatId="list" qsTypeId="urn:microsoft.com/office/officeart/2005/8/quickstyle/simple1" qsCatId="simple" csTypeId="urn:microsoft.com/office/officeart/2005/8/colors/accent1_1" csCatId="accent1" phldr="1"/>
      <dgm:spPr/>
      <dgm:t>
        <a:bodyPr/>
        <a:lstStyle/>
        <a:p>
          <a:endParaRPr lang="es-ES"/>
        </a:p>
      </dgm:t>
    </dgm:pt>
    <dgm:pt modelId="{C1A72942-D93B-4BCD-BA47-65A3519C847D}">
      <dgm:prSet phldrT="[Texto]" custT="1"/>
      <dgm:spPr/>
      <dgm:t>
        <a:bodyPr/>
        <a:lstStyle/>
        <a:p>
          <a:r>
            <a:rPr lang="pt-BR" sz="1800" dirty="0"/>
            <a:t>Aumento da demanda devido ao crescimento do comércio internacional</a:t>
          </a:r>
          <a:r>
            <a:rPr lang="es-CL" sz="1800" dirty="0"/>
            <a:t>.</a:t>
          </a:r>
          <a:endParaRPr lang="es-ES" sz="1800" dirty="0"/>
        </a:p>
      </dgm:t>
    </dgm:pt>
    <dgm:pt modelId="{A95C4CBF-B60D-42AC-8184-EE3B2771EECC}" type="parTrans" cxnId="{B25D6520-4007-4969-9C44-A5E2513BD0F6}">
      <dgm:prSet/>
      <dgm:spPr/>
      <dgm:t>
        <a:bodyPr/>
        <a:lstStyle/>
        <a:p>
          <a:endParaRPr lang="es-ES" sz="3200"/>
        </a:p>
      </dgm:t>
    </dgm:pt>
    <dgm:pt modelId="{49C55CD6-DF51-4631-B5C0-A0DC0E951751}" type="sibTrans" cxnId="{B25D6520-4007-4969-9C44-A5E2513BD0F6}">
      <dgm:prSet/>
      <dgm:spPr/>
      <dgm:t>
        <a:bodyPr/>
        <a:lstStyle/>
        <a:p>
          <a:endParaRPr lang="es-ES" sz="3200"/>
        </a:p>
      </dgm:t>
    </dgm:pt>
    <dgm:pt modelId="{7E5BC4F7-21E9-4366-9824-FC86C3C801FB}">
      <dgm:prSet phldrT="[Texto]" custT="1"/>
      <dgm:spPr/>
      <dgm:t>
        <a:bodyPr/>
        <a:lstStyle/>
        <a:p>
          <a:r>
            <a:rPr lang="en-US" sz="1800" dirty="0" err="1"/>
            <a:t>Navios</a:t>
          </a:r>
          <a:r>
            <a:rPr lang="en-US" sz="1800" dirty="0"/>
            <a:t> com </a:t>
          </a:r>
          <a:r>
            <a:rPr lang="en-US" sz="1800" dirty="0" err="1"/>
            <a:t>maior</a:t>
          </a:r>
          <a:r>
            <a:rPr lang="en-US" sz="1800" dirty="0"/>
            <a:t> </a:t>
          </a:r>
          <a:r>
            <a:rPr lang="en-US" sz="1800" dirty="0" err="1"/>
            <a:t>capacidade</a:t>
          </a:r>
          <a:r>
            <a:rPr lang="es-CL" sz="1800" dirty="0"/>
            <a:t>.</a:t>
          </a:r>
          <a:endParaRPr lang="es-ES" sz="1800" dirty="0"/>
        </a:p>
      </dgm:t>
    </dgm:pt>
    <dgm:pt modelId="{1390C754-E717-4169-92F4-3C6F1363F250}" type="sibTrans" cxnId="{27280AFD-A04C-4B32-99C1-3827B99376B3}">
      <dgm:prSet/>
      <dgm:spPr/>
      <dgm:t>
        <a:bodyPr/>
        <a:lstStyle/>
        <a:p>
          <a:endParaRPr lang="es-ES" sz="3200"/>
        </a:p>
      </dgm:t>
    </dgm:pt>
    <dgm:pt modelId="{8D9130D4-4E1F-4C31-A030-40939205AEEC}" type="parTrans" cxnId="{27280AFD-A04C-4B32-99C1-3827B99376B3}">
      <dgm:prSet/>
      <dgm:spPr/>
      <dgm:t>
        <a:bodyPr/>
        <a:lstStyle/>
        <a:p>
          <a:endParaRPr lang="es-ES" sz="3200"/>
        </a:p>
      </dgm:t>
    </dgm:pt>
    <dgm:pt modelId="{4B8BC2B8-068D-4FB3-93B6-BDFCFCE4EEE9}">
      <dgm:prSet phldrT="[Texto]" custT="1"/>
      <dgm:spPr/>
      <dgm:t>
        <a:bodyPr/>
        <a:lstStyle/>
        <a:p>
          <a:r>
            <a:rPr lang="pt-BR" sz="1800" dirty="0"/>
            <a:t>Alta barreira de saída e custos fixos de um porto</a:t>
          </a:r>
          <a:r>
            <a:rPr lang="es-CL" sz="1800" dirty="0"/>
            <a:t>.</a:t>
          </a:r>
          <a:endParaRPr lang="es-ES" sz="1800" dirty="0"/>
        </a:p>
      </dgm:t>
    </dgm:pt>
    <dgm:pt modelId="{37EA3AAB-6AAF-4C3F-A788-7AF5008BE82B}" type="parTrans" cxnId="{509A0903-A957-4140-93B2-80A157BB3A00}">
      <dgm:prSet/>
      <dgm:spPr/>
      <dgm:t>
        <a:bodyPr/>
        <a:lstStyle/>
        <a:p>
          <a:endParaRPr lang="es-ES" sz="3200"/>
        </a:p>
      </dgm:t>
    </dgm:pt>
    <dgm:pt modelId="{8E8A63D3-D7C3-44AF-BE6F-96C981F4E051}" type="sibTrans" cxnId="{509A0903-A957-4140-93B2-80A157BB3A00}">
      <dgm:prSet/>
      <dgm:spPr/>
      <dgm:t>
        <a:bodyPr/>
        <a:lstStyle/>
        <a:p>
          <a:endParaRPr lang="es-ES" sz="3200"/>
        </a:p>
      </dgm:t>
    </dgm:pt>
    <dgm:pt modelId="{04787FD6-B691-4C9F-A70C-231D00A93844}" type="pres">
      <dgm:prSet presAssocID="{DCE40A33-FDD5-4436-AF4D-51BD57F05E7F}" presName="Name0" presStyleCnt="0">
        <dgm:presLayoutVars>
          <dgm:chMax val="7"/>
          <dgm:chPref val="7"/>
          <dgm:dir/>
        </dgm:presLayoutVars>
      </dgm:prSet>
      <dgm:spPr/>
    </dgm:pt>
    <dgm:pt modelId="{FAFE5055-1936-4F46-A899-5D8B860749CC}" type="pres">
      <dgm:prSet presAssocID="{DCE40A33-FDD5-4436-AF4D-51BD57F05E7F}" presName="Name1" presStyleCnt="0"/>
      <dgm:spPr/>
    </dgm:pt>
    <dgm:pt modelId="{8219338F-3045-46F9-81A6-CFD49A770F01}" type="pres">
      <dgm:prSet presAssocID="{DCE40A33-FDD5-4436-AF4D-51BD57F05E7F}" presName="cycle" presStyleCnt="0"/>
      <dgm:spPr/>
    </dgm:pt>
    <dgm:pt modelId="{B5EF4736-8C17-421D-BCBE-1896F7C67E8B}" type="pres">
      <dgm:prSet presAssocID="{DCE40A33-FDD5-4436-AF4D-51BD57F05E7F}" presName="srcNode" presStyleLbl="node1" presStyleIdx="0" presStyleCnt="3"/>
      <dgm:spPr/>
    </dgm:pt>
    <dgm:pt modelId="{C74A5625-C6FA-4242-9B29-6506ECE82D8F}" type="pres">
      <dgm:prSet presAssocID="{DCE40A33-FDD5-4436-AF4D-51BD57F05E7F}" presName="conn" presStyleLbl="parChTrans1D2" presStyleIdx="0" presStyleCnt="1"/>
      <dgm:spPr/>
    </dgm:pt>
    <dgm:pt modelId="{0DA04A83-B9A3-49A0-BA06-20D72F78A05B}" type="pres">
      <dgm:prSet presAssocID="{DCE40A33-FDD5-4436-AF4D-51BD57F05E7F}" presName="extraNode" presStyleLbl="node1" presStyleIdx="0" presStyleCnt="3"/>
      <dgm:spPr/>
    </dgm:pt>
    <dgm:pt modelId="{9B15EA30-7F8E-49BE-AE55-6034B117E1F2}" type="pres">
      <dgm:prSet presAssocID="{DCE40A33-FDD5-4436-AF4D-51BD57F05E7F}" presName="dstNode" presStyleLbl="node1" presStyleIdx="0" presStyleCnt="3"/>
      <dgm:spPr/>
    </dgm:pt>
    <dgm:pt modelId="{3C0A3946-5402-4E11-B67E-C2D89A4C6E74}" type="pres">
      <dgm:prSet presAssocID="{C1A72942-D93B-4BCD-BA47-65A3519C847D}" presName="text_1" presStyleLbl="node1" presStyleIdx="0" presStyleCnt="3">
        <dgm:presLayoutVars>
          <dgm:bulletEnabled val="1"/>
        </dgm:presLayoutVars>
      </dgm:prSet>
      <dgm:spPr/>
    </dgm:pt>
    <dgm:pt modelId="{308C8518-6D81-4F39-BE4F-171B5B2BFFEF}" type="pres">
      <dgm:prSet presAssocID="{C1A72942-D93B-4BCD-BA47-65A3519C847D}" presName="accent_1" presStyleCnt="0"/>
      <dgm:spPr/>
    </dgm:pt>
    <dgm:pt modelId="{FB723828-2839-4641-B1E8-D21C6B40B97B}" type="pres">
      <dgm:prSet presAssocID="{C1A72942-D93B-4BCD-BA47-65A3519C847D}" presName="accentRepeatNode" presStyleLbl="solidFgAcc1" presStyleIdx="0" presStyleCnt="3"/>
      <dgm:spPr>
        <a:blipFill rotWithShape="0">
          <a:blip xmlns:r="http://schemas.openxmlformats.org/officeDocument/2006/relationships" r:embed="rId1"/>
          <a:stretch>
            <a:fillRect/>
          </a:stretch>
        </a:blipFill>
      </dgm:spPr>
    </dgm:pt>
    <dgm:pt modelId="{3A742696-9E5B-48CA-9ABC-55A7941B9955}" type="pres">
      <dgm:prSet presAssocID="{4B8BC2B8-068D-4FB3-93B6-BDFCFCE4EEE9}" presName="text_2" presStyleLbl="node1" presStyleIdx="1" presStyleCnt="3">
        <dgm:presLayoutVars>
          <dgm:bulletEnabled val="1"/>
        </dgm:presLayoutVars>
      </dgm:prSet>
      <dgm:spPr/>
    </dgm:pt>
    <dgm:pt modelId="{DADB14C1-FB18-4595-BBC4-E9DC6B305457}" type="pres">
      <dgm:prSet presAssocID="{4B8BC2B8-068D-4FB3-93B6-BDFCFCE4EEE9}" presName="accent_2" presStyleCnt="0"/>
      <dgm:spPr/>
    </dgm:pt>
    <dgm:pt modelId="{45B9733A-1D6B-4C3F-AF5F-F49A11E3DECA}" type="pres">
      <dgm:prSet presAssocID="{4B8BC2B8-068D-4FB3-93B6-BDFCFCE4EEE9}" presName="accentRepeatNode" presStyleLbl="solidFgAcc1" presStyleIdx="1" presStyleCnt="3"/>
      <dgm:spPr>
        <a:blipFill rotWithShape="0">
          <a:blip xmlns:r="http://schemas.openxmlformats.org/officeDocument/2006/relationships" r:embed="rId2"/>
          <a:stretch>
            <a:fillRect/>
          </a:stretch>
        </a:blipFill>
      </dgm:spPr>
    </dgm:pt>
    <dgm:pt modelId="{FA9DBCBD-6CA9-4B91-A5C0-B5F4ADA0864D}" type="pres">
      <dgm:prSet presAssocID="{7E5BC4F7-21E9-4366-9824-FC86C3C801FB}" presName="text_3" presStyleLbl="node1" presStyleIdx="2" presStyleCnt="3">
        <dgm:presLayoutVars>
          <dgm:bulletEnabled val="1"/>
        </dgm:presLayoutVars>
      </dgm:prSet>
      <dgm:spPr/>
    </dgm:pt>
    <dgm:pt modelId="{98FF6ACD-95C2-4C51-AF80-5440F635192E}" type="pres">
      <dgm:prSet presAssocID="{7E5BC4F7-21E9-4366-9824-FC86C3C801FB}" presName="accent_3" presStyleCnt="0"/>
      <dgm:spPr/>
    </dgm:pt>
    <dgm:pt modelId="{57FE12F8-7C96-4E26-996D-26D81980948D}" type="pres">
      <dgm:prSet presAssocID="{7E5BC4F7-21E9-4366-9824-FC86C3C801FB}" presName="accentRepeatNode" presStyleLbl="solidFgAcc1" presStyleIdx="2" presStyleCnt="3"/>
      <dgm:spPr>
        <a:blipFill rotWithShape="0">
          <a:blip xmlns:r="http://schemas.openxmlformats.org/officeDocument/2006/relationships" r:embed="rId3"/>
          <a:stretch>
            <a:fillRect/>
          </a:stretch>
        </a:blipFill>
      </dgm:spPr>
    </dgm:pt>
  </dgm:ptLst>
  <dgm:cxnLst>
    <dgm:cxn modelId="{509A0903-A957-4140-93B2-80A157BB3A00}" srcId="{DCE40A33-FDD5-4436-AF4D-51BD57F05E7F}" destId="{4B8BC2B8-068D-4FB3-93B6-BDFCFCE4EEE9}" srcOrd="1" destOrd="0" parTransId="{37EA3AAB-6AAF-4C3F-A788-7AF5008BE82B}" sibTransId="{8E8A63D3-D7C3-44AF-BE6F-96C981F4E051}"/>
    <dgm:cxn modelId="{B25D6520-4007-4969-9C44-A5E2513BD0F6}" srcId="{DCE40A33-FDD5-4436-AF4D-51BD57F05E7F}" destId="{C1A72942-D93B-4BCD-BA47-65A3519C847D}" srcOrd="0" destOrd="0" parTransId="{A95C4CBF-B60D-42AC-8184-EE3B2771EECC}" sibTransId="{49C55CD6-DF51-4631-B5C0-A0DC0E951751}"/>
    <dgm:cxn modelId="{80357177-2F0A-4C9F-BB54-6F4905B95D00}" type="presOf" srcId="{C1A72942-D93B-4BCD-BA47-65A3519C847D}" destId="{3C0A3946-5402-4E11-B67E-C2D89A4C6E74}" srcOrd="0" destOrd="0" presId="urn:microsoft.com/office/officeart/2008/layout/VerticalCurvedList"/>
    <dgm:cxn modelId="{B47715C8-7D24-480A-B78C-3E5FCD35BE9E}" type="presOf" srcId="{49C55CD6-DF51-4631-B5C0-A0DC0E951751}" destId="{C74A5625-C6FA-4242-9B29-6506ECE82D8F}" srcOrd="0" destOrd="0" presId="urn:microsoft.com/office/officeart/2008/layout/VerticalCurvedList"/>
    <dgm:cxn modelId="{8C37AED8-7FEE-4263-B6C4-26C4EDFE10C8}" type="presOf" srcId="{DCE40A33-FDD5-4436-AF4D-51BD57F05E7F}" destId="{04787FD6-B691-4C9F-A70C-231D00A93844}" srcOrd="0" destOrd="0" presId="urn:microsoft.com/office/officeart/2008/layout/VerticalCurvedList"/>
    <dgm:cxn modelId="{79B455DD-D062-444E-80D4-0A6ABC16CAB8}" type="presOf" srcId="{7E5BC4F7-21E9-4366-9824-FC86C3C801FB}" destId="{FA9DBCBD-6CA9-4B91-A5C0-B5F4ADA0864D}" srcOrd="0" destOrd="0" presId="urn:microsoft.com/office/officeart/2008/layout/VerticalCurvedList"/>
    <dgm:cxn modelId="{575543E1-F539-45D5-B291-4829D95D4112}" type="presOf" srcId="{4B8BC2B8-068D-4FB3-93B6-BDFCFCE4EEE9}" destId="{3A742696-9E5B-48CA-9ABC-55A7941B9955}" srcOrd="0" destOrd="0" presId="urn:microsoft.com/office/officeart/2008/layout/VerticalCurvedList"/>
    <dgm:cxn modelId="{27280AFD-A04C-4B32-99C1-3827B99376B3}" srcId="{DCE40A33-FDD5-4436-AF4D-51BD57F05E7F}" destId="{7E5BC4F7-21E9-4366-9824-FC86C3C801FB}" srcOrd="2" destOrd="0" parTransId="{8D9130D4-4E1F-4C31-A030-40939205AEEC}" sibTransId="{1390C754-E717-4169-92F4-3C6F1363F250}"/>
    <dgm:cxn modelId="{03BA79BE-4602-4BAB-8007-DE324100B8B2}" type="presParOf" srcId="{04787FD6-B691-4C9F-A70C-231D00A93844}" destId="{FAFE5055-1936-4F46-A899-5D8B860749CC}" srcOrd="0" destOrd="0" presId="urn:microsoft.com/office/officeart/2008/layout/VerticalCurvedList"/>
    <dgm:cxn modelId="{E337E1B8-41A4-484C-9CD4-BA519E582504}" type="presParOf" srcId="{FAFE5055-1936-4F46-A899-5D8B860749CC}" destId="{8219338F-3045-46F9-81A6-CFD49A770F01}" srcOrd="0" destOrd="0" presId="urn:microsoft.com/office/officeart/2008/layout/VerticalCurvedList"/>
    <dgm:cxn modelId="{215629BA-5A02-4C3C-BDAD-7EBF6E5FC5DB}" type="presParOf" srcId="{8219338F-3045-46F9-81A6-CFD49A770F01}" destId="{B5EF4736-8C17-421D-BCBE-1896F7C67E8B}" srcOrd="0" destOrd="0" presId="urn:microsoft.com/office/officeart/2008/layout/VerticalCurvedList"/>
    <dgm:cxn modelId="{04816116-CC66-4A06-BDA0-E023A43CBA6D}" type="presParOf" srcId="{8219338F-3045-46F9-81A6-CFD49A770F01}" destId="{C74A5625-C6FA-4242-9B29-6506ECE82D8F}" srcOrd="1" destOrd="0" presId="urn:microsoft.com/office/officeart/2008/layout/VerticalCurvedList"/>
    <dgm:cxn modelId="{1B03B859-4EE1-456C-8FC9-C12B25FCCE9A}" type="presParOf" srcId="{8219338F-3045-46F9-81A6-CFD49A770F01}" destId="{0DA04A83-B9A3-49A0-BA06-20D72F78A05B}" srcOrd="2" destOrd="0" presId="urn:microsoft.com/office/officeart/2008/layout/VerticalCurvedList"/>
    <dgm:cxn modelId="{2C0E69F2-F9FD-4D26-91E0-EF7C5D496389}" type="presParOf" srcId="{8219338F-3045-46F9-81A6-CFD49A770F01}" destId="{9B15EA30-7F8E-49BE-AE55-6034B117E1F2}" srcOrd="3" destOrd="0" presId="urn:microsoft.com/office/officeart/2008/layout/VerticalCurvedList"/>
    <dgm:cxn modelId="{6EB5981D-32ED-47CD-9454-7BB82DEEA9EC}" type="presParOf" srcId="{FAFE5055-1936-4F46-A899-5D8B860749CC}" destId="{3C0A3946-5402-4E11-B67E-C2D89A4C6E74}" srcOrd="1" destOrd="0" presId="urn:microsoft.com/office/officeart/2008/layout/VerticalCurvedList"/>
    <dgm:cxn modelId="{4C2D9E65-216B-442E-8C2A-3890CA5C0906}" type="presParOf" srcId="{FAFE5055-1936-4F46-A899-5D8B860749CC}" destId="{308C8518-6D81-4F39-BE4F-171B5B2BFFEF}" srcOrd="2" destOrd="0" presId="urn:microsoft.com/office/officeart/2008/layout/VerticalCurvedList"/>
    <dgm:cxn modelId="{FC817CBE-5FCE-4339-8FC9-631C5405DF9B}" type="presParOf" srcId="{308C8518-6D81-4F39-BE4F-171B5B2BFFEF}" destId="{FB723828-2839-4641-B1E8-D21C6B40B97B}" srcOrd="0" destOrd="0" presId="urn:microsoft.com/office/officeart/2008/layout/VerticalCurvedList"/>
    <dgm:cxn modelId="{D24E397F-42B9-447B-8AE4-1F4866B14FB0}" type="presParOf" srcId="{FAFE5055-1936-4F46-A899-5D8B860749CC}" destId="{3A742696-9E5B-48CA-9ABC-55A7941B9955}" srcOrd="3" destOrd="0" presId="urn:microsoft.com/office/officeart/2008/layout/VerticalCurvedList"/>
    <dgm:cxn modelId="{0C28E1F6-2BB2-40D7-ADD0-373909C64D89}" type="presParOf" srcId="{FAFE5055-1936-4F46-A899-5D8B860749CC}" destId="{DADB14C1-FB18-4595-BBC4-E9DC6B305457}" srcOrd="4" destOrd="0" presId="urn:microsoft.com/office/officeart/2008/layout/VerticalCurvedList"/>
    <dgm:cxn modelId="{045F3A6F-77B7-482C-96BC-651AD950B03C}" type="presParOf" srcId="{DADB14C1-FB18-4595-BBC4-E9DC6B305457}" destId="{45B9733A-1D6B-4C3F-AF5F-F49A11E3DECA}" srcOrd="0" destOrd="0" presId="urn:microsoft.com/office/officeart/2008/layout/VerticalCurvedList"/>
    <dgm:cxn modelId="{2831AEB2-59F1-4D33-8FF4-8F1D4FDE40E6}" type="presParOf" srcId="{FAFE5055-1936-4F46-A899-5D8B860749CC}" destId="{FA9DBCBD-6CA9-4B91-A5C0-B5F4ADA0864D}" srcOrd="5" destOrd="0" presId="urn:microsoft.com/office/officeart/2008/layout/VerticalCurvedList"/>
    <dgm:cxn modelId="{4266F8E4-7B6E-4B4A-BC43-A3094203BEBF}" type="presParOf" srcId="{FAFE5055-1936-4F46-A899-5D8B860749CC}" destId="{98FF6ACD-95C2-4C51-AF80-5440F635192E}" srcOrd="6" destOrd="0" presId="urn:microsoft.com/office/officeart/2008/layout/VerticalCurvedList"/>
    <dgm:cxn modelId="{92106BC2-1671-40A5-9B1E-1743C437B142}" type="presParOf" srcId="{98FF6ACD-95C2-4C51-AF80-5440F635192E}" destId="{57FE12F8-7C96-4E26-996D-26D81980948D}" srcOrd="0" destOrd="0" presId="urn:microsoft.com/office/officeart/2008/layout/VerticalCurve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4445EC3-C0C0-4F3E-AB19-2EA5DAC6DAE2}" type="doc">
      <dgm:prSet loTypeId="urn:microsoft.com/office/officeart/2005/8/layout/hList6" loCatId="list" qsTypeId="urn:microsoft.com/office/officeart/2005/8/quickstyle/simple1" qsCatId="simple" csTypeId="urn:microsoft.com/office/officeart/2005/8/colors/accent0_2" csCatId="mainScheme" phldr="1"/>
      <dgm:spPr/>
      <dgm:t>
        <a:bodyPr/>
        <a:lstStyle/>
        <a:p>
          <a:endParaRPr lang="es-ES"/>
        </a:p>
      </dgm:t>
    </dgm:pt>
    <dgm:pt modelId="{3D20EC77-9108-449E-BBBE-B97DA37FEDE1}">
      <dgm:prSet phldrT="[Texto]" custT="1"/>
      <dgm:spPr/>
      <dgm:t>
        <a:bodyPr/>
        <a:lstStyle/>
        <a:p>
          <a:r>
            <a:rPr lang="pt-BR" sz="2000" dirty="0"/>
            <a:t>Avalie os recursos dado seu Alto Investimento</a:t>
          </a:r>
          <a:endParaRPr lang="es-ES" sz="2000" dirty="0"/>
        </a:p>
      </dgm:t>
    </dgm:pt>
    <dgm:pt modelId="{222A52FB-4F41-48CD-BF9D-2E520CAF3BB9}" type="parTrans" cxnId="{A4A815C9-B3C8-466C-A8DB-9259793FAC46}">
      <dgm:prSet/>
      <dgm:spPr/>
      <dgm:t>
        <a:bodyPr/>
        <a:lstStyle/>
        <a:p>
          <a:endParaRPr lang="es-ES" sz="2000"/>
        </a:p>
      </dgm:t>
    </dgm:pt>
    <dgm:pt modelId="{7B2C0ACA-41E8-4984-BF31-007AF8ABBB1C}" type="sibTrans" cxnId="{A4A815C9-B3C8-466C-A8DB-9259793FAC46}">
      <dgm:prSet/>
      <dgm:spPr/>
      <dgm:t>
        <a:bodyPr/>
        <a:lstStyle/>
        <a:p>
          <a:endParaRPr lang="es-ES" sz="2000"/>
        </a:p>
      </dgm:t>
    </dgm:pt>
    <dgm:pt modelId="{3B97B802-0A9C-4315-9E29-44C8E94E6DE8}">
      <dgm:prSet phldrT="[Texto]" custT="1"/>
      <dgm:spPr/>
      <dgm:t>
        <a:bodyPr/>
        <a:lstStyle/>
        <a:p>
          <a:r>
            <a:rPr lang="en-US" sz="2000" dirty="0" err="1"/>
            <a:t>Garantir</a:t>
          </a:r>
          <a:r>
            <a:rPr lang="en-US" sz="2000" dirty="0"/>
            <a:t> </a:t>
          </a:r>
          <a:r>
            <a:rPr lang="en-US" sz="2000" dirty="0" err="1"/>
            <a:t>serviços</a:t>
          </a:r>
          <a:r>
            <a:rPr lang="en-US" sz="2000" dirty="0"/>
            <a:t> </a:t>
          </a:r>
          <a:r>
            <a:rPr lang="en-US" sz="2000" dirty="0" err="1"/>
            <a:t>portuários</a:t>
          </a:r>
          <a:endParaRPr lang="es-ES" sz="2000" dirty="0"/>
        </a:p>
      </dgm:t>
    </dgm:pt>
    <dgm:pt modelId="{E2BC7CD6-6237-464C-AC8C-804B3D524886}" type="parTrans" cxnId="{7C97416D-1EDB-4A72-9B2C-5ABF771A021D}">
      <dgm:prSet/>
      <dgm:spPr/>
      <dgm:t>
        <a:bodyPr/>
        <a:lstStyle/>
        <a:p>
          <a:endParaRPr lang="es-ES" sz="2000"/>
        </a:p>
      </dgm:t>
    </dgm:pt>
    <dgm:pt modelId="{736DF90A-A285-4AC9-B939-DCD9D74794B6}" type="sibTrans" cxnId="{7C97416D-1EDB-4A72-9B2C-5ABF771A021D}">
      <dgm:prSet/>
      <dgm:spPr/>
      <dgm:t>
        <a:bodyPr/>
        <a:lstStyle/>
        <a:p>
          <a:endParaRPr lang="es-ES" sz="2000"/>
        </a:p>
      </dgm:t>
    </dgm:pt>
    <dgm:pt modelId="{9C1898CE-2E11-4504-921C-CBF50EB4698A}">
      <dgm:prSet phldrT="[Texto]" custT="1"/>
      <dgm:spPr/>
      <dgm:t>
        <a:bodyPr/>
        <a:lstStyle/>
        <a:p>
          <a:r>
            <a:rPr lang="pt-BR" sz="2000" dirty="0"/>
            <a:t>Contribuir para a competitividade do corredor</a:t>
          </a:r>
          <a:endParaRPr lang="es-ES" sz="2000" dirty="0"/>
        </a:p>
      </dgm:t>
    </dgm:pt>
    <dgm:pt modelId="{BBA0E299-0E6C-461A-A039-9A7AB3289DDD}" type="parTrans" cxnId="{21C19026-A7CD-499B-890B-ACE425A6167A}">
      <dgm:prSet/>
      <dgm:spPr/>
      <dgm:t>
        <a:bodyPr/>
        <a:lstStyle/>
        <a:p>
          <a:endParaRPr lang="es-ES" sz="2000"/>
        </a:p>
      </dgm:t>
    </dgm:pt>
    <dgm:pt modelId="{83FFE662-AC87-4BA8-BE07-8C690E68D3E7}" type="sibTrans" cxnId="{21C19026-A7CD-499B-890B-ACE425A6167A}">
      <dgm:prSet/>
      <dgm:spPr/>
      <dgm:t>
        <a:bodyPr/>
        <a:lstStyle/>
        <a:p>
          <a:endParaRPr lang="es-ES" sz="2000"/>
        </a:p>
      </dgm:t>
    </dgm:pt>
    <dgm:pt modelId="{8BA3A5F2-E2A7-433E-B514-06ACCA20FDB6}">
      <dgm:prSet phldrT="[Texto]" custT="1"/>
      <dgm:spPr/>
      <dgm:t>
        <a:bodyPr/>
        <a:lstStyle/>
        <a:p>
          <a:endParaRPr lang="en-US" sz="2000" dirty="0"/>
        </a:p>
        <a:p>
          <a:r>
            <a:rPr lang="pt-BR" sz="2000" dirty="0"/>
            <a:t>Examine as fontes de ineficiência das reformas</a:t>
          </a:r>
          <a:endParaRPr lang="es-ES" sz="2000" dirty="0"/>
        </a:p>
      </dgm:t>
    </dgm:pt>
    <dgm:pt modelId="{AFFB99EB-414C-415C-BD86-1C2A1456CAE5}" type="parTrans" cxnId="{7C31A84C-EBA8-40E0-BF86-8B3E00986E60}">
      <dgm:prSet/>
      <dgm:spPr/>
      <dgm:t>
        <a:bodyPr/>
        <a:lstStyle/>
        <a:p>
          <a:endParaRPr lang="es-ES" sz="2000"/>
        </a:p>
      </dgm:t>
    </dgm:pt>
    <dgm:pt modelId="{60BE09B8-47D1-4BAE-81CE-E4755A6970E3}" type="sibTrans" cxnId="{7C31A84C-EBA8-40E0-BF86-8B3E00986E60}">
      <dgm:prSet/>
      <dgm:spPr/>
      <dgm:t>
        <a:bodyPr/>
        <a:lstStyle/>
        <a:p>
          <a:endParaRPr lang="es-ES" sz="2000"/>
        </a:p>
      </dgm:t>
    </dgm:pt>
    <dgm:pt modelId="{78AA039A-84E6-4201-B166-C5924B3E8A92}" type="pres">
      <dgm:prSet presAssocID="{14445EC3-C0C0-4F3E-AB19-2EA5DAC6DAE2}" presName="Name0" presStyleCnt="0">
        <dgm:presLayoutVars>
          <dgm:dir/>
          <dgm:resizeHandles val="exact"/>
        </dgm:presLayoutVars>
      </dgm:prSet>
      <dgm:spPr/>
    </dgm:pt>
    <dgm:pt modelId="{EC71712B-D819-42E9-A958-168BCAE567B6}" type="pres">
      <dgm:prSet presAssocID="{3D20EC77-9108-449E-BBBE-B97DA37FEDE1}" presName="node" presStyleLbl="node1" presStyleIdx="0" presStyleCnt="4">
        <dgm:presLayoutVars>
          <dgm:bulletEnabled val="1"/>
        </dgm:presLayoutVars>
      </dgm:prSet>
      <dgm:spPr/>
    </dgm:pt>
    <dgm:pt modelId="{19157950-A09A-464D-8804-AE261BD039A3}" type="pres">
      <dgm:prSet presAssocID="{7B2C0ACA-41E8-4984-BF31-007AF8ABBB1C}" presName="sibTrans" presStyleCnt="0"/>
      <dgm:spPr/>
    </dgm:pt>
    <dgm:pt modelId="{DC09A8F2-7609-419D-92ED-369D1DC04F99}" type="pres">
      <dgm:prSet presAssocID="{3B97B802-0A9C-4315-9E29-44C8E94E6DE8}" presName="node" presStyleLbl="node1" presStyleIdx="1" presStyleCnt="4">
        <dgm:presLayoutVars>
          <dgm:bulletEnabled val="1"/>
        </dgm:presLayoutVars>
      </dgm:prSet>
      <dgm:spPr/>
    </dgm:pt>
    <dgm:pt modelId="{5EF20DB2-3051-4F4E-A0C0-096D4A9A4C0F}" type="pres">
      <dgm:prSet presAssocID="{736DF90A-A285-4AC9-B939-DCD9D74794B6}" presName="sibTrans" presStyleCnt="0"/>
      <dgm:spPr/>
    </dgm:pt>
    <dgm:pt modelId="{654519F9-1C5D-4460-BC1D-BC2FB9AD171F}" type="pres">
      <dgm:prSet presAssocID="{9C1898CE-2E11-4504-921C-CBF50EB4698A}" presName="node" presStyleLbl="node1" presStyleIdx="2" presStyleCnt="4" custScaleX="108408">
        <dgm:presLayoutVars>
          <dgm:bulletEnabled val="1"/>
        </dgm:presLayoutVars>
      </dgm:prSet>
      <dgm:spPr/>
    </dgm:pt>
    <dgm:pt modelId="{B0895788-1DD7-4D95-9B61-BBA8B841EAC4}" type="pres">
      <dgm:prSet presAssocID="{83FFE662-AC87-4BA8-BE07-8C690E68D3E7}" presName="sibTrans" presStyleCnt="0"/>
      <dgm:spPr/>
    </dgm:pt>
    <dgm:pt modelId="{7FFC0672-E87F-428D-B0E5-8BD6EF64F664}" type="pres">
      <dgm:prSet presAssocID="{8BA3A5F2-E2A7-433E-B514-06ACCA20FDB6}" presName="node" presStyleLbl="node1" presStyleIdx="3" presStyleCnt="4">
        <dgm:presLayoutVars>
          <dgm:bulletEnabled val="1"/>
        </dgm:presLayoutVars>
      </dgm:prSet>
      <dgm:spPr/>
    </dgm:pt>
  </dgm:ptLst>
  <dgm:cxnLst>
    <dgm:cxn modelId="{90195B0E-13A8-45A1-A33A-6CC50F5447E8}" type="presOf" srcId="{9C1898CE-2E11-4504-921C-CBF50EB4698A}" destId="{654519F9-1C5D-4460-BC1D-BC2FB9AD171F}" srcOrd="0" destOrd="0" presId="urn:microsoft.com/office/officeart/2005/8/layout/hList6"/>
    <dgm:cxn modelId="{21C19026-A7CD-499B-890B-ACE425A6167A}" srcId="{14445EC3-C0C0-4F3E-AB19-2EA5DAC6DAE2}" destId="{9C1898CE-2E11-4504-921C-CBF50EB4698A}" srcOrd="2" destOrd="0" parTransId="{BBA0E299-0E6C-461A-A039-9A7AB3289DDD}" sibTransId="{83FFE662-AC87-4BA8-BE07-8C690E68D3E7}"/>
    <dgm:cxn modelId="{7C31A84C-EBA8-40E0-BF86-8B3E00986E60}" srcId="{14445EC3-C0C0-4F3E-AB19-2EA5DAC6DAE2}" destId="{8BA3A5F2-E2A7-433E-B514-06ACCA20FDB6}" srcOrd="3" destOrd="0" parTransId="{AFFB99EB-414C-415C-BD86-1C2A1456CAE5}" sibTransId="{60BE09B8-47D1-4BAE-81CE-E4755A6970E3}"/>
    <dgm:cxn modelId="{7C97416D-1EDB-4A72-9B2C-5ABF771A021D}" srcId="{14445EC3-C0C0-4F3E-AB19-2EA5DAC6DAE2}" destId="{3B97B802-0A9C-4315-9E29-44C8E94E6DE8}" srcOrd="1" destOrd="0" parTransId="{E2BC7CD6-6237-464C-AC8C-804B3D524886}" sibTransId="{736DF90A-A285-4AC9-B939-DCD9D74794B6}"/>
    <dgm:cxn modelId="{F0050473-3880-4335-B769-F3E32EABED7A}" type="presOf" srcId="{3B97B802-0A9C-4315-9E29-44C8E94E6DE8}" destId="{DC09A8F2-7609-419D-92ED-369D1DC04F99}" srcOrd="0" destOrd="0" presId="urn:microsoft.com/office/officeart/2005/8/layout/hList6"/>
    <dgm:cxn modelId="{A40A8D98-541A-4F03-A89D-E742E6F12707}" type="presOf" srcId="{14445EC3-C0C0-4F3E-AB19-2EA5DAC6DAE2}" destId="{78AA039A-84E6-4201-B166-C5924B3E8A92}" srcOrd="0" destOrd="0" presId="urn:microsoft.com/office/officeart/2005/8/layout/hList6"/>
    <dgm:cxn modelId="{35CACEB7-854B-462A-9C79-C4D2C2949893}" type="presOf" srcId="{8BA3A5F2-E2A7-433E-B514-06ACCA20FDB6}" destId="{7FFC0672-E87F-428D-B0E5-8BD6EF64F664}" srcOrd="0" destOrd="0" presId="urn:microsoft.com/office/officeart/2005/8/layout/hList6"/>
    <dgm:cxn modelId="{A4A815C9-B3C8-466C-A8DB-9259793FAC46}" srcId="{14445EC3-C0C0-4F3E-AB19-2EA5DAC6DAE2}" destId="{3D20EC77-9108-449E-BBBE-B97DA37FEDE1}" srcOrd="0" destOrd="0" parTransId="{222A52FB-4F41-48CD-BF9D-2E520CAF3BB9}" sibTransId="{7B2C0ACA-41E8-4984-BF31-007AF8ABBB1C}"/>
    <dgm:cxn modelId="{A4D446CC-91F4-43F4-AF73-4D106499A2D5}" type="presOf" srcId="{3D20EC77-9108-449E-BBBE-B97DA37FEDE1}" destId="{EC71712B-D819-42E9-A958-168BCAE567B6}" srcOrd="0" destOrd="0" presId="urn:microsoft.com/office/officeart/2005/8/layout/hList6"/>
    <dgm:cxn modelId="{9F7C434E-CD23-4CA8-A7CF-4A74B50714BF}" type="presParOf" srcId="{78AA039A-84E6-4201-B166-C5924B3E8A92}" destId="{EC71712B-D819-42E9-A958-168BCAE567B6}" srcOrd="0" destOrd="0" presId="urn:microsoft.com/office/officeart/2005/8/layout/hList6"/>
    <dgm:cxn modelId="{87E25A4C-8E53-4324-9E33-FAA672062C0B}" type="presParOf" srcId="{78AA039A-84E6-4201-B166-C5924B3E8A92}" destId="{19157950-A09A-464D-8804-AE261BD039A3}" srcOrd="1" destOrd="0" presId="urn:microsoft.com/office/officeart/2005/8/layout/hList6"/>
    <dgm:cxn modelId="{B9A78205-BBBB-4B1F-801E-6CA6BB02CAF8}" type="presParOf" srcId="{78AA039A-84E6-4201-B166-C5924B3E8A92}" destId="{DC09A8F2-7609-419D-92ED-369D1DC04F99}" srcOrd="2" destOrd="0" presId="urn:microsoft.com/office/officeart/2005/8/layout/hList6"/>
    <dgm:cxn modelId="{159C97CA-60AF-4F2B-AB55-F50F783E5CD2}" type="presParOf" srcId="{78AA039A-84E6-4201-B166-C5924B3E8A92}" destId="{5EF20DB2-3051-4F4E-A0C0-096D4A9A4C0F}" srcOrd="3" destOrd="0" presId="urn:microsoft.com/office/officeart/2005/8/layout/hList6"/>
    <dgm:cxn modelId="{747F73CF-7AE7-4A23-8B1E-5A74093A4A87}" type="presParOf" srcId="{78AA039A-84E6-4201-B166-C5924B3E8A92}" destId="{654519F9-1C5D-4460-BC1D-BC2FB9AD171F}" srcOrd="4" destOrd="0" presId="urn:microsoft.com/office/officeart/2005/8/layout/hList6"/>
    <dgm:cxn modelId="{9A5F9514-6C1B-42AB-BCC6-2CDE38CA1E0D}" type="presParOf" srcId="{78AA039A-84E6-4201-B166-C5924B3E8A92}" destId="{B0895788-1DD7-4D95-9B61-BBA8B841EAC4}" srcOrd="5" destOrd="0" presId="urn:microsoft.com/office/officeart/2005/8/layout/hList6"/>
    <dgm:cxn modelId="{2EC53659-EC46-4E2B-B4A7-7C6D7C53FE09}" type="presParOf" srcId="{78AA039A-84E6-4201-B166-C5924B3E8A92}" destId="{7FFC0672-E87F-428D-B0E5-8BD6EF64F664}" srcOrd="6" destOrd="0" presId="urn:microsoft.com/office/officeart/2005/8/layout/hList6"/>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A85DBF3-470E-4786-B719-0965FD8A0ECD}"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s-ES"/>
        </a:p>
      </dgm:t>
    </dgm:pt>
    <dgm:pt modelId="{FFE1FF38-575C-4A2B-A866-5C213B20AF17}">
      <dgm:prSet phldrT="[Texto]"/>
      <dgm:spPr/>
      <dgm:t>
        <a:bodyPr/>
        <a:lstStyle/>
        <a:p>
          <a:r>
            <a:rPr lang="es-ES" dirty="0"/>
            <a:t>Constantes de escala</a:t>
          </a:r>
        </a:p>
      </dgm:t>
    </dgm:pt>
    <dgm:pt modelId="{03B07C3F-3B59-499A-ABB2-77CA14AD4BF9}" type="parTrans" cxnId="{61B37185-ABCA-4D33-9C58-D360BE45DFE5}">
      <dgm:prSet/>
      <dgm:spPr/>
      <dgm:t>
        <a:bodyPr/>
        <a:lstStyle/>
        <a:p>
          <a:endParaRPr lang="es-ES"/>
        </a:p>
      </dgm:t>
    </dgm:pt>
    <dgm:pt modelId="{FD9DDB9B-1024-4F5C-8256-AA8EDC08101A}" type="sibTrans" cxnId="{61B37185-ABCA-4D33-9C58-D360BE45DFE5}">
      <dgm:prSet/>
      <dgm:spPr/>
      <dgm:t>
        <a:bodyPr/>
        <a:lstStyle/>
        <a:p>
          <a:endParaRPr lang="es-ES"/>
        </a:p>
      </dgm:t>
    </dgm:pt>
    <dgm:pt modelId="{37D7EF19-FFE0-4A6F-8691-6D8EE7AF3C9F}" type="pres">
      <dgm:prSet presAssocID="{FA85DBF3-470E-4786-B719-0965FD8A0ECD}" presName="linear" presStyleCnt="0">
        <dgm:presLayoutVars>
          <dgm:animLvl val="lvl"/>
          <dgm:resizeHandles val="exact"/>
        </dgm:presLayoutVars>
      </dgm:prSet>
      <dgm:spPr/>
    </dgm:pt>
    <dgm:pt modelId="{4232A4E4-FB34-40B5-B9C6-32D4DE806EC8}" type="pres">
      <dgm:prSet presAssocID="{FFE1FF38-575C-4A2B-A866-5C213B20AF17}" presName="parentText" presStyleLbl="node1" presStyleIdx="0" presStyleCnt="1">
        <dgm:presLayoutVars>
          <dgm:chMax val="0"/>
          <dgm:bulletEnabled val="1"/>
        </dgm:presLayoutVars>
      </dgm:prSet>
      <dgm:spPr/>
    </dgm:pt>
  </dgm:ptLst>
  <dgm:cxnLst>
    <dgm:cxn modelId="{9895410E-9032-46F5-ABE9-DC81C6A4D6FE}" type="presOf" srcId="{FFE1FF38-575C-4A2B-A866-5C213B20AF17}" destId="{4232A4E4-FB34-40B5-B9C6-32D4DE806EC8}" srcOrd="0" destOrd="0" presId="urn:microsoft.com/office/officeart/2005/8/layout/vList2"/>
    <dgm:cxn modelId="{61B37185-ABCA-4D33-9C58-D360BE45DFE5}" srcId="{FA85DBF3-470E-4786-B719-0965FD8A0ECD}" destId="{FFE1FF38-575C-4A2B-A866-5C213B20AF17}" srcOrd="0" destOrd="0" parTransId="{03B07C3F-3B59-499A-ABB2-77CA14AD4BF9}" sibTransId="{FD9DDB9B-1024-4F5C-8256-AA8EDC08101A}"/>
    <dgm:cxn modelId="{9EE715B7-682E-4B10-AF01-9ECFAAA9DB61}" type="presOf" srcId="{FA85DBF3-470E-4786-B719-0965FD8A0ECD}" destId="{37D7EF19-FFE0-4A6F-8691-6D8EE7AF3C9F}" srcOrd="0" destOrd="0" presId="urn:microsoft.com/office/officeart/2005/8/layout/vList2"/>
    <dgm:cxn modelId="{2EC200FB-633B-4962-A049-B7D631BD13DF}" type="presParOf" srcId="{37D7EF19-FFE0-4A6F-8691-6D8EE7AF3C9F}" destId="{4232A4E4-FB34-40B5-B9C6-32D4DE806EC8}" srcOrd="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A85DBF3-470E-4786-B719-0965FD8A0ECD}" type="doc">
      <dgm:prSet loTypeId="urn:microsoft.com/office/officeart/2005/8/layout/vList2" loCatId="list" qsTypeId="urn:microsoft.com/office/officeart/2005/8/quickstyle/simple1" qsCatId="simple" csTypeId="urn:microsoft.com/office/officeart/2005/8/colors/colorful4" csCatId="colorful" phldr="1"/>
      <dgm:spPr/>
      <dgm:t>
        <a:bodyPr/>
        <a:lstStyle/>
        <a:p>
          <a:endParaRPr lang="es-ES"/>
        </a:p>
      </dgm:t>
    </dgm:pt>
    <dgm:pt modelId="{FFE1FF38-575C-4A2B-A866-5C213B20AF17}">
      <dgm:prSet phldrT="[Texto]"/>
      <dgm:spPr/>
      <dgm:t>
        <a:bodyPr/>
        <a:lstStyle/>
        <a:p>
          <a:r>
            <a:rPr lang="en-US" dirty="0" err="1"/>
            <a:t>Variáveis</a:t>
          </a:r>
          <a:r>
            <a:rPr lang="es-ES" dirty="0"/>
            <a:t> de escala</a:t>
          </a:r>
        </a:p>
      </dgm:t>
    </dgm:pt>
    <dgm:pt modelId="{03B07C3F-3B59-499A-ABB2-77CA14AD4BF9}" type="parTrans" cxnId="{61B37185-ABCA-4D33-9C58-D360BE45DFE5}">
      <dgm:prSet/>
      <dgm:spPr/>
      <dgm:t>
        <a:bodyPr/>
        <a:lstStyle/>
        <a:p>
          <a:endParaRPr lang="es-ES"/>
        </a:p>
      </dgm:t>
    </dgm:pt>
    <dgm:pt modelId="{FD9DDB9B-1024-4F5C-8256-AA8EDC08101A}" type="sibTrans" cxnId="{61B37185-ABCA-4D33-9C58-D360BE45DFE5}">
      <dgm:prSet/>
      <dgm:spPr/>
      <dgm:t>
        <a:bodyPr/>
        <a:lstStyle/>
        <a:p>
          <a:endParaRPr lang="es-ES"/>
        </a:p>
      </dgm:t>
    </dgm:pt>
    <dgm:pt modelId="{37D7EF19-FFE0-4A6F-8691-6D8EE7AF3C9F}" type="pres">
      <dgm:prSet presAssocID="{FA85DBF3-470E-4786-B719-0965FD8A0ECD}" presName="linear" presStyleCnt="0">
        <dgm:presLayoutVars>
          <dgm:animLvl val="lvl"/>
          <dgm:resizeHandles val="exact"/>
        </dgm:presLayoutVars>
      </dgm:prSet>
      <dgm:spPr/>
    </dgm:pt>
    <dgm:pt modelId="{4232A4E4-FB34-40B5-B9C6-32D4DE806EC8}" type="pres">
      <dgm:prSet presAssocID="{FFE1FF38-575C-4A2B-A866-5C213B20AF17}" presName="parentText" presStyleLbl="node1" presStyleIdx="0" presStyleCnt="1" custLinFactNeighborX="1128" custLinFactNeighborY="-6803">
        <dgm:presLayoutVars>
          <dgm:chMax val="0"/>
          <dgm:bulletEnabled val="1"/>
        </dgm:presLayoutVars>
      </dgm:prSet>
      <dgm:spPr/>
    </dgm:pt>
  </dgm:ptLst>
  <dgm:cxnLst>
    <dgm:cxn modelId="{9895410E-9032-46F5-ABE9-DC81C6A4D6FE}" type="presOf" srcId="{FFE1FF38-575C-4A2B-A866-5C213B20AF17}" destId="{4232A4E4-FB34-40B5-B9C6-32D4DE806EC8}" srcOrd="0" destOrd="0" presId="urn:microsoft.com/office/officeart/2005/8/layout/vList2"/>
    <dgm:cxn modelId="{61B37185-ABCA-4D33-9C58-D360BE45DFE5}" srcId="{FA85DBF3-470E-4786-B719-0965FD8A0ECD}" destId="{FFE1FF38-575C-4A2B-A866-5C213B20AF17}" srcOrd="0" destOrd="0" parTransId="{03B07C3F-3B59-499A-ABB2-77CA14AD4BF9}" sibTransId="{FD9DDB9B-1024-4F5C-8256-AA8EDC08101A}"/>
    <dgm:cxn modelId="{9EE715B7-682E-4B10-AF01-9ECFAAA9DB61}" type="presOf" srcId="{FA85DBF3-470E-4786-B719-0965FD8A0ECD}" destId="{37D7EF19-FFE0-4A6F-8691-6D8EE7AF3C9F}" srcOrd="0" destOrd="0" presId="urn:microsoft.com/office/officeart/2005/8/layout/vList2"/>
    <dgm:cxn modelId="{2EC200FB-633B-4962-A049-B7D631BD13DF}" type="presParOf" srcId="{37D7EF19-FFE0-4A6F-8691-6D8EE7AF3C9F}" destId="{4232A4E4-FB34-40B5-B9C6-32D4DE806EC8}" srcOrd="0" destOrd="0" presId="urn:microsoft.com/office/officeart/2005/8/layout/vList2"/>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90DA83E-19A0-4303-BE9A-EDF165B6FB53}" type="doc">
      <dgm:prSet loTypeId="urn:microsoft.com/office/officeart/2005/8/layout/hProcess9" loCatId="process" qsTypeId="urn:microsoft.com/office/officeart/2005/8/quickstyle/simple1" qsCatId="simple" csTypeId="urn:microsoft.com/office/officeart/2005/8/colors/accent2_2" csCatId="accent2" phldr="1"/>
      <dgm:spPr/>
    </dgm:pt>
    <dgm:pt modelId="{7EB61ADC-5804-4CE9-8B90-36638096EE29}">
      <dgm:prSet phldrT="[Texto]"/>
      <dgm:spPr/>
      <dgm:t>
        <a:bodyPr/>
        <a:lstStyle/>
        <a:p>
          <a:r>
            <a:rPr lang="es-ES" dirty="0"/>
            <a:t>MUELLE </a:t>
          </a:r>
        </a:p>
        <a:p>
          <a:r>
            <a:rPr lang="es-ES" dirty="0"/>
            <a:t>CONTENEDORES</a:t>
          </a:r>
        </a:p>
      </dgm:t>
    </dgm:pt>
    <dgm:pt modelId="{A6377BF7-5F3D-4373-A29C-4E397432D76A}" type="parTrans" cxnId="{8F9B38EF-30B6-4208-B5E3-8AEA7B435E03}">
      <dgm:prSet/>
      <dgm:spPr/>
      <dgm:t>
        <a:bodyPr/>
        <a:lstStyle/>
        <a:p>
          <a:endParaRPr lang="es-ES"/>
        </a:p>
      </dgm:t>
    </dgm:pt>
    <dgm:pt modelId="{5DA2502D-4044-469D-850C-7CFC7DC4B0B3}" type="sibTrans" cxnId="{8F9B38EF-30B6-4208-B5E3-8AEA7B435E03}">
      <dgm:prSet/>
      <dgm:spPr/>
      <dgm:t>
        <a:bodyPr/>
        <a:lstStyle/>
        <a:p>
          <a:endParaRPr lang="es-ES"/>
        </a:p>
      </dgm:t>
    </dgm:pt>
    <dgm:pt modelId="{0B5555E7-0D6B-43D5-84AB-52350992DF29}">
      <dgm:prSet phldrT="[Texto]"/>
      <dgm:spPr/>
      <dgm:t>
        <a:bodyPr/>
        <a:lstStyle/>
        <a:p>
          <a:r>
            <a:rPr lang="es-ES" dirty="0"/>
            <a:t>GRUAS MUELLE EQUIVALENTES</a:t>
          </a:r>
        </a:p>
      </dgm:t>
    </dgm:pt>
    <dgm:pt modelId="{A9C85091-B218-4194-8AD5-0261BE270E89}" type="sibTrans" cxnId="{0B7A9392-46B0-4485-B266-C94F1E5C1EA7}">
      <dgm:prSet/>
      <dgm:spPr/>
      <dgm:t>
        <a:bodyPr/>
        <a:lstStyle/>
        <a:p>
          <a:endParaRPr lang="es-ES"/>
        </a:p>
      </dgm:t>
    </dgm:pt>
    <dgm:pt modelId="{AECCCACD-4EAF-4F4B-8ECB-B1BE6A6C73AF}" type="parTrans" cxnId="{0B7A9392-46B0-4485-B266-C94F1E5C1EA7}">
      <dgm:prSet/>
      <dgm:spPr/>
      <dgm:t>
        <a:bodyPr/>
        <a:lstStyle/>
        <a:p>
          <a:endParaRPr lang="es-ES"/>
        </a:p>
      </dgm:t>
    </dgm:pt>
    <dgm:pt modelId="{F216F213-9611-46B8-8F88-CB99C3D9764F}">
      <dgm:prSet phldrT="[Texto]"/>
      <dgm:spPr/>
      <dgm:t>
        <a:bodyPr/>
        <a:lstStyle/>
        <a:p>
          <a:r>
            <a:rPr lang="es-ES" dirty="0"/>
            <a:t>SUPERFICIE</a:t>
          </a:r>
        </a:p>
      </dgm:t>
    </dgm:pt>
    <dgm:pt modelId="{889F9FAF-3753-4C03-A1F0-1CFF09191FCF}" type="sibTrans" cxnId="{FD43C6B1-5DC0-4CA6-9D3E-79B3EC8D0CEA}">
      <dgm:prSet/>
      <dgm:spPr/>
      <dgm:t>
        <a:bodyPr/>
        <a:lstStyle/>
        <a:p>
          <a:endParaRPr lang="es-ES"/>
        </a:p>
      </dgm:t>
    </dgm:pt>
    <dgm:pt modelId="{67AC3794-D807-4377-A6CF-6E5493B5D95D}" type="parTrans" cxnId="{FD43C6B1-5DC0-4CA6-9D3E-79B3EC8D0CEA}">
      <dgm:prSet/>
      <dgm:spPr/>
      <dgm:t>
        <a:bodyPr/>
        <a:lstStyle/>
        <a:p>
          <a:endParaRPr lang="es-ES"/>
        </a:p>
      </dgm:t>
    </dgm:pt>
    <dgm:pt modelId="{97A460AD-EB93-48A8-B2BD-4D1D4EB043ED}">
      <dgm:prSet/>
      <dgm:spPr/>
      <dgm:t>
        <a:bodyPr/>
        <a:lstStyle/>
        <a:p>
          <a:r>
            <a:rPr lang="es-CL" dirty="0"/>
            <a:t>CALADO MAXIMO</a:t>
          </a:r>
        </a:p>
      </dgm:t>
    </dgm:pt>
    <dgm:pt modelId="{E450CDDB-7A9C-47D7-A572-18A87F8D2A8F}" type="sibTrans" cxnId="{92409DA8-181A-467F-B01A-A0D59D9A8B8F}">
      <dgm:prSet/>
      <dgm:spPr/>
      <dgm:t>
        <a:bodyPr/>
        <a:lstStyle/>
        <a:p>
          <a:endParaRPr lang="es-CL"/>
        </a:p>
      </dgm:t>
    </dgm:pt>
    <dgm:pt modelId="{1432557B-24EB-4076-8DA6-B42EE0FCE97F}" type="parTrans" cxnId="{92409DA8-181A-467F-B01A-A0D59D9A8B8F}">
      <dgm:prSet/>
      <dgm:spPr/>
      <dgm:t>
        <a:bodyPr/>
        <a:lstStyle/>
        <a:p>
          <a:endParaRPr lang="es-CL"/>
        </a:p>
      </dgm:t>
    </dgm:pt>
    <dgm:pt modelId="{246AFD9E-E275-463F-AE69-7C482ECC9AFD}" type="pres">
      <dgm:prSet presAssocID="{890DA83E-19A0-4303-BE9A-EDF165B6FB53}" presName="CompostProcess" presStyleCnt="0">
        <dgm:presLayoutVars>
          <dgm:dir/>
          <dgm:resizeHandles val="exact"/>
        </dgm:presLayoutVars>
      </dgm:prSet>
      <dgm:spPr/>
    </dgm:pt>
    <dgm:pt modelId="{20BD060C-EDDD-4460-B2EB-37C87B238B0B}" type="pres">
      <dgm:prSet presAssocID="{890DA83E-19A0-4303-BE9A-EDF165B6FB53}" presName="arrow" presStyleLbl="bgShp" presStyleIdx="0" presStyleCnt="1"/>
      <dgm:spPr/>
    </dgm:pt>
    <dgm:pt modelId="{9A06480B-F53E-46E8-BF89-C25025B5E502}" type="pres">
      <dgm:prSet presAssocID="{890DA83E-19A0-4303-BE9A-EDF165B6FB53}" presName="linearProcess" presStyleCnt="0"/>
      <dgm:spPr/>
    </dgm:pt>
    <dgm:pt modelId="{7E8F61E6-5EEF-4085-8F3B-BD355E049375}" type="pres">
      <dgm:prSet presAssocID="{7EB61ADC-5804-4CE9-8B90-36638096EE29}" presName="textNode" presStyleLbl="node1" presStyleIdx="0" presStyleCnt="4">
        <dgm:presLayoutVars>
          <dgm:bulletEnabled val="1"/>
        </dgm:presLayoutVars>
      </dgm:prSet>
      <dgm:spPr/>
    </dgm:pt>
    <dgm:pt modelId="{D0EE095D-B2E9-4776-8151-421E07E0636C}" type="pres">
      <dgm:prSet presAssocID="{5DA2502D-4044-469D-850C-7CFC7DC4B0B3}" presName="sibTrans" presStyleCnt="0"/>
      <dgm:spPr/>
    </dgm:pt>
    <dgm:pt modelId="{578A658F-4671-4F80-8D21-1E12F4172A8F}" type="pres">
      <dgm:prSet presAssocID="{0B5555E7-0D6B-43D5-84AB-52350992DF29}" presName="textNode" presStyleLbl="node1" presStyleIdx="1" presStyleCnt="4">
        <dgm:presLayoutVars>
          <dgm:bulletEnabled val="1"/>
        </dgm:presLayoutVars>
      </dgm:prSet>
      <dgm:spPr/>
    </dgm:pt>
    <dgm:pt modelId="{C4D2F3C0-4278-439F-9955-F4C1FF330284}" type="pres">
      <dgm:prSet presAssocID="{A9C85091-B218-4194-8AD5-0261BE270E89}" presName="sibTrans" presStyleCnt="0"/>
      <dgm:spPr/>
    </dgm:pt>
    <dgm:pt modelId="{97DB1DE5-7F25-48E8-886A-7FFB34F7C263}" type="pres">
      <dgm:prSet presAssocID="{F216F213-9611-46B8-8F88-CB99C3D9764F}" presName="textNode" presStyleLbl="node1" presStyleIdx="2" presStyleCnt="4">
        <dgm:presLayoutVars>
          <dgm:bulletEnabled val="1"/>
        </dgm:presLayoutVars>
      </dgm:prSet>
      <dgm:spPr/>
    </dgm:pt>
    <dgm:pt modelId="{387A827B-CD37-4F36-A5E0-CA3130D95E8A}" type="pres">
      <dgm:prSet presAssocID="{889F9FAF-3753-4C03-A1F0-1CFF09191FCF}" presName="sibTrans" presStyleCnt="0"/>
      <dgm:spPr/>
    </dgm:pt>
    <dgm:pt modelId="{C82816E3-1D62-4057-BB04-AFF7F72BB845}" type="pres">
      <dgm:prSet presAssocID="{97A460AD-EB93-48A8-B2BD-4D1D4EB043ED}" presName="textNode" presStyleLbl="node1" presStyleIdx="3" presStyleCnt="4">
        <dgm:presLayoutVars>
          <dgm:bulletEnabled val="1"/>
        </dgm:presLayoutVars>
      </dgm:prSet>
      <dgm:spPr/>
    </dgm:pt>
  </dgm:ptLst>
  <dgm:cxnLst>
    <dgm:cxn modelId="{5FE67E78-D340-4DEB-9194-98F517E4EA6D}" type="presOf" srcId="{7EB61ADC-5804-4CE9-8B90-36638096EE29}" destId="{7E8F61E6-5EEF-4085-8F3B-BD355E049375}" srcOrd="0" destOrd="0" presId="urn:microsoft.com/office/officeart/2005/8/layout/hProcess9"/>
    <dgm:cxn modelId="{C24FF887-F0AE-4F08-AAE5-D97A59F603B0}" type="presOf" srcId="{97A460AD-EB93-48A8-B2BD-4D1D4EB043ED}" destId="{C82816E3-1D62-4057-BB04-AFF7F72BB845}" srcOrd="0" destOrd="0" presId="urn:microsoft.com/office/officeart/2005/8/layout/hProcess9"/>
    <dgm:cxn modelId="{0B7A9392-46B0-4485-B266-C94F1E5C1EA7}" srcId="{890DA83E-19A0-4303-BE9A-EDF165B6FB53}" destId="{0B5555E7-0D6B-43D5-84AB-52350992DF29}" srcOrd="1" destOrd="0" parTransId="{AECCCACD-4EAF-4F4B-8ECB-B1BE6A6C73AF}" sibTransId="{A9C85091-B218-4194-8AD5-0261BE270E89}"/>
    <dgm:cxn modelId="{690531A5-0521-4D8D-BF73-B38F0FA8FD46}" type="presOf" srcId="{0B5555E7-0D6B-43D5-84AB-52350992DF29}" destId="{578A658F-4671-4F80-8D21-1E12F4172A8F}" srcOrd="0" destOrd="0" presId="urn:microsoft.com/office/officeart/2005/8/layout/hProcess9"/>
    <dgm:cxn modelId="{92409DA8-181A-467F-B01A-A0D59D9A8B8F}" srcId="{890DA83E-19A0-4303-BE9A-EDF165B6FB53}" destId="{97A460AD-EB93-48A8-B2BD-4D1D4EB043ED}" srcOrd="3" destOrd="0" parTransId="{1432557B-24EB-4076-8DA6-B42EE0FCE97F}" sibTransId="{E450CDDB-7A9C-47D7-A572-18A87F8D2A8F}"/>
    <dgm:cxn modelId="{FD43C6B1-5DC0-4CA6-9D3E-79B3EC8D0CEA}" srcId="{890DA83E-19A0-4303-BE9A-EDF165B6FB53}" destId="{F216F213-9611-46B8-8F88-CB99C3D9764F}" srcOrd="2" destOrd="0" parTransId="{67AC3794-D807-4377-A6CF-6E5493B5D95D}" sibTransId="{889F9FAF-3753-4C03-A1F0-1CFF09191FCF}"/>
    <dgm:cxn modelId="{A8A76FB2-E1F4-43F8-AA0A-6687009FB7F6}" type="presOf" srcId="{890DA83E-19A0-4303-BE9A-EDF165B6FB53}" destId="{246AFD9E-E275-463F-AE69-7C482ECC9AFD}" srcOrd="0" destOrd="0" presId="urn:microsoft.com/office/officeart/2005/8/layout/hProcess9"/>
    <dgm:cxn modelId="{23F70EB8-04F6-4C53-AECD-A74F9132CBD3}" type="presOf" srcId="{F216F213-9611-46B8-8F88-CB99C3D9764F}" destId="{97DB1DE5-7F25-48E8-886A-7FFB34F7C263}" srcOrd="0" destOrd="0" presId="urn:microsoft.com/office/officeart/2005/8/layout/hProcess9"/>
    <dgm:cxn modelId="{8F9B38EF-30B6-4208-B5E3-8AEA7B435E03}" srcId="{890DA83E-19A0-4303-BE9A-EDF165B6FB53}" destId="{7EB61ADC-5804-4CE9-8B90-36638096EE29}" srcOrd="0" destOrd="0" parTransId="{A6377BF7-5F3D-4373-A29C-4E397432D76A}" sibTransId="{5DA2502D-4044-469D-850C-7CFC7DC4B0B3}"/>
    <dgm:cxn modelId="{7E583765-F7EA-4A47-90BB-2CA04F367A55}" type="presParOf" srcId="{246AFD9E-E275-463F-AE69-7C482ECC9AFD}" destId="{20BD060C-EDDD-4460-B2EB-37C87B238B0B}" srcOrd="0" destOrd="0" presId="urn:microsoft.com/office/officeart/2005/8/layout/hProcess9"/>
    <dgm:cxn modelId="{254537F5-D10D-4285-AEDD-E7276852CD50}" type="presParOf" srcId="{246AFD9E-E275-463F-AE69-7C482ECC9AFD}" destId="{9A06480B-F53E-46E8-BF89-C25025B5E502}" srcOrd="1" destOrd="0" presId="urn:microsoft.com/office/officeart/2005/8/layout/hProcess9"/>
    <dgm:cxn modelId="{B70721D8-4694-4893-B743-37EACA4485A9}" type="presParOf" srcId="{9A06480B-F53E-46E8-BF89-C25025B5E502}" destId="{7E8F61E6-5EEF-4085-8F3B-BD355E049375}" srcOrd="0" destOrd="0" presId="urn:microsoft.com/office/officeart/2005/8/layout/hProcess9"/>
    <dgm:cxn modelId="{E96F26D8-A1E4-41F8-B7CE-CBD3C557AED7}" type="presParOf" srcId="{9A06480B-F53E-46E8-BF89-C25025B5E502}" destId="{D0EE095D-B2E9-4776-8151-421E07E0636C}" srcOrd="1" destOrd="0" presId="urn:microsoft.com/office/officeart/2005/8/layout/hProcess9"/>
    <dgm:cxn modelId="{E7B2B0E3-588F-41D1-9AB0-A3BA1DAC5A57}" type="presParOf" srcId="{9A06480B-F53E-46E8-BF89-C25025B5E502}" destId="{578A658F-4671-4F80-8D21-1E12F4172A8F}" srcOrd="2" destOrd="0" presId="urn:microsoft.com/office/officeart/2005/8/layout/hProcess9"/>
    <dgm:cxn modelId="{9F0733E6-1245-4F45-9F3C-B63ACAE132A7}" type="presParOf" srcId="{9A06480B-F53E-46E8-BF89-C25025B5E502}" destId="{C4D2F3C0-4278-439F-9955-F4C1FF330284}" srcOrd="3" destOrd="0" presId="urn:microsoft.com/office/officeart/2005/8/layout/hProcess9"/>
    <dgm:cxn modelId="{624F5804-4921-4BE9-8B67-6EC46BAF6F3C}" type="presParOf" srcId="{9A06480B-F53E-46E8-BF89-C25025B5E502}" destId="{97DB1DE5-7F25-48E8-886A-7FFB34F7C263}" srcOrd="4" destOrd="0" presId="urn:microsoft.com/office/officeart/2005/8/layout/hProcess9"/>
    <dgm:cxn modelId="{308588CD-51E7-4752-9563-04C8A8D975AC}" type="presParOf" srcId="{9A06480B-F53E-46E8-BF89-C25025B5E502}" destId="{387A827B-CD37-4F36-A5E0-CA3130D95E8A}" srcOrd="5" destOrd="0" presId="urn:microsoft.com/office/officeart/2005/8/layout/hProcess9"/>
    <dgm:cxn modelId="{E5866612-9E4D-4CDB-98C9-4902C800BD37}" type="presParOf" srcId="{9A06480B-F53E-46E8-BF89-C25025B5E502}" destId="{C82816E3-1D62-4057-BB04-AFF7F72BB845}" srcOrd="6"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90DA83E-19A0-4303-BE9A-EDF165B6FB53}" type="doc">
      <dgm:prSet loTypeId="urn:microsoft.com/office/officeart/2005/8/layout/hProcess9" loCatId="process" qsTypeId="urn:microsoft.com/office/officeart/2005/8/quickstyle/simple1" qsCatId="simple" csTypeId="urn:microsoft.com/office/officeart/2005/8/colors/accent5_2" csCatId="accent5" phldr="1"/>
      <dgm:spPr/>
    </dgm:pt>
    <dgm:pt modelId="{7EB61ADC-5804-4CE9-8B90-36638096EE29}">
      <dgm:prSet phldrT="[Texto]" custT="1"/>
      <dgm:spPr/>
      <dgm:t>
        <a:bodyPr/>
        <a:lstStyle/>
        <a:p>
          <a:r>
            <a:rPr lang="es-ES" sz="1050" dirty="0" err="1"/>
            <a:t>TEUs</a:t>
          </a:r>
          <a:r>
            <a:rPr lang="es-ES" sz="1050" dirty="0"/>
            <a:t> </a:t>
          </a:r>
          <a:r>
            <a:rPr lang="en-US" sz="1050" dirty="0" err="1"/>
            <a:t>mobilizado</a:t>
          </a:r>
          <a:r>
            <a:rPr lang="en-US" sz="1050" dirty="0"/>
            <a:t> </a:t>
          </a:r>
          <a:r>
            <a:rPr lang="en-US" sz="1050" dirty="0" err="1"/>
            <a:t>anualmente</a:t>
          </a:r>
          <a:endParaRPr lang="es-ES" sz="1050" dirty="0"/>
        </a:p>
      </dgm:t>
    </dgm:pt>
    <dgm:pt modelId="{A6377BF7-5F3D-4373-A29C-4E397432D76A}" type="parTrans" cxnId="{8F9B38EF-30B6-4208-B5E3-8AEA7B435E03}">
      <dgm:prSet/>
      <dgm:spPr/>
      <dgm:t>
        <a:bodyPr/>
        <a:lstStyle/>
        <a:p>
          <a:endParaRPr lang="es-ES"/>
        </a:p>
      </dgm:t>
    </dgm:pt>
    <dgm:pt modelId="{5DA2502D-4044-469D-850C-7CFC7DC4B0B3}" type="sibTrans" cxnId="{8F9B38EF-30B6-4208-B5E3-8AEA7B435E03}">
      <dgm:prSet/>
      <dgm:spPr/>
      <dgm:t>
        <a:bodyPr/>
        <a:lstStyle/>
        <a:p>
          <a:endParaRPr lang="es-ES"/>
        </a:p>
      </dgm:t>
    </dgm:pt>
    <dgm:pt modelId="{246AFD9E-E275-463F-AE69-7C482ECC9AFD}" type="pres">
      <dgm:prSet presAssocID="{890DA83E-19A0-4303-BE9A-EDF165B6FB53}" presName="CompostProcess" presStyleCnt="0">
        <dgm:presLayoutVars>
          <dgm:dir/>
          <dgm:resizeHandles val="exact"/>
        </dgm:presLayoutVars>
      </dgm:prSet>
      <dgm:spPr/>
    </dgm:pt>
    <dgm:pt modelId="{20BD060C-EDDD-4460-B2EB-37C87B238B0B}" type="pres">
      <dgm:prSet presAssocID="{890DA83E-19A0-4303-BE9A-EDF165B6FB53}" presName="arrow" presStyleLbl="bgShp" presStyleIdx="0" presStyleCnt="1" custScaleX="65915" custLinFactNeighborX="2197"/>
      <dgm:spPr/>
    </dgm:pt>
    <dgm:pt modelId="{9A06480B-F53E-46E8-BF89-C25025B5E502}" type="pres">
      <dgm:prSet presAssocID="{890DA83E-19A0-4303-BE9A-EDF165B6FB53}" presName="linearProcess" presStyleCnt="0"/>
      <dgm:spPr/>
    </dgm:pt>
    <dgm:pt modelId="{7E8F61E6-5EEF-4085-8F3B-BD355E049375}" type="pres">
      <dgm:prSet presAssocID="{7EB61ADC-5804-4CE9-8B90-36638096EE29}" presName="textNode" presStyleLbl="node1" presStyleIdx="0" presStyleCnt="1">
        <dgm:presLayoutVars>
          <dgm:bulletEnabled val="1"/>
        </dgm:presLayoutVars>
      </dgm:prSet>
      <dgm:spPr/>
    </dgm:pt>
  </dgm:ptLst>
  <dgm:cxnLst>
    <dgm:cxn modelId="{5FE67E78-D340-4DEB-9194-98F517E4EA6D}" type="presOf" srcId="{7EB61ADC-5804-4CE9-8B90-36638096EE29}" destId="{7E8F61E6-5EEF-4085-8F3B-BD355E049375}" srcOrd="0" destOrd="0" presId="urn:microsoft.com/office/officeart/2005/8/layout/hProcess9"/>
    <dgm:cxn modelId="{A8A76FB2-E1F4-43F8-AA0A-6687009FB7F6}" type="presOf" srcId="{890DA83E-19A0-4303-BE9A-EDF165B6FB53}" destId="{246AFD9E-E275-463F-AE69-7C482ECC9AFD}" srcOrd="0" destOrd="0" presId="urn:microsoft.com/office/officeart/2005/8/layout/hProcess9"/>
    <dgm:cxn modelId="{8F9B38EF-30B6-4208-B5E3-8AEA7B435E03}" srcId="{890DA83E-19A0-4303-BE9A-EDF165B6FB53}" destId="{7EB61ADC-5804-4CE9-8B90-36638096EE29}" srcOrd="0" destOrd="0" parTransId="{A6377BF7-5F3D-4373-A29C-4E397432D76A}" sibTransId="{5DA2502D-4044-469D-850C-7CFC7DC4B0B3}"/>
    <dgm:cxn modelId="{7E583765-F7EA-4A47-90BB-2CA04F367A55}" type="presParOf" srcId="{246AFD9E-E275-463F-AE69-7C482ECC9AFD}" destId="{20BD060C-EDDD-4460-B2EB-37C87B238B0B}" srcOrd="0" destOrd="0" presId="urn:microsoft.com/office/officeart/2005/8/layout/hProcess9"/>
    <dgm:cxn modelId="{254537F5-D10D-4285-AEDD-E7276852CD50}" type="presParOf" srcId="{246AFD9E-E275-463F-AE69-7C482ECC9AFD}" destId="{9A06480B-F53E-46E8-BF89-C25025B5E502}" srcOrd="1" destOrd="0" presId="urn:microsoft.com/office/officeart/2005/8/layout/hProcess9"/>
    <dgm:cxn modelId="{B70721D8-4694-4893-B743-37EACA4485A9}" type="presParOf" srcId="{9A06480B-F53E-46E8-BF89-C25025B5E502}" destId="{7E8F61E6-5EEF-4085-8F3B-BD355E049375}" srcOrd="0" destOrd="0" presId="urn:microsoft.com/office/officeart/2005/8/layout/hProcess9"/>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672F5265-D895-4624-B7C9-D85A13362394}"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es-ES"/>
        </a:p>
      </dgm:t>
    </dgm:pt>
    <dgm:pt modelId="{E1E867FE-89F0-4E67-9ECE-E8297BA61E51}">
      <dgm:prSet phldrT="[Texto]"/>
      <dgm:spPr/>
      <dgm:t>
        <a:bodyPr/>
        <a:lstStyle/>
        <a:p>
          <a:r>
            <a:rPr lang="es-ES" dirty="0"/>
            <a:t>BCC</a:t>
          </a:r>
        </a:p>
      </dgm:t>
    </dgm:pt>
    <dgm:pt modelId="{3FD61E95-643B-416D-8F95-E37C896A260D}" type="parTrans" cxnId="{AAF07169-8BB4-4BAF-BFA5-A44D8858177E}">
      <dgm:prSet/>
      <dgm:spPr/>
      <dgm:t>
        <a:bodyPr/>
        <a:lstStyle/>
        <a:p>
          <a:endParaRPr lang="es-ES"/>
        </a:p>
      </dgm:t>
    </dgm:pt>
    <dgm:pt modelId="{271C54E5-8EB6-4B26-9A5F-AD135CED6C1D}" type="sibTrans" cxnId="{AAF07169-8BB4-4BAF-BFA5-A44D8858177E}">
      <dgm:prSet/>
      <dgm:spPr/>
      <dgm:t>
        <a:bodyPr/>
        <a:lstStyle/>
        <a:p>
          <a:endParaRPr lang="es-ES"/>
        </a:p>
      </dgm:t>
    </dgm:pt>
    <dgm:pt modelId="{92427AF4-EF9A-4333-97B0-DBB24BA9F9E4}">
      <dgm:prSet phldrT="[Texto]"/>
      <dgm:spPr/>
      <dgm:t>
        <a:bodyPr/>
        <a:lstStyle/>
        <a:p>
          <a:r>
            <a:rPr lang="es-ES" dirty="0"/>
            <a:t>5 Eficientes (38 %)</a:t>
          </a:r>
        </a:p>
      </dgm:t>
    </dgm:pt>
    <dgm:pt modelId="{5AF1B3BD-6E6B-4482-85CB-A6A37CAFB8C9}" type="parTrans" cxnId="{52BE5A45-AA01-422E-9A30-3B7F49AA1E60}">
      <dgm:prSet/>
      <dgm:spPr/>
      <dgm:t>
        <a:bodyPr/>
        <a:lstStyle/>
        <a:p>
          <a:endParaRPr lang="es-ES"/>
        </a:p>
      </dgm:t>
    </dgm:pt>
    <dgm:pt modelId="{6A619C25-B17B-48DF-A5F7-DEA377701813}" type="sibTrans" cxnId="{52BE5A45-AA01-422E-9A30-3B7F49AA1E60}">
      <dgm:prSet/>
      <dgm:spPr/>
      <dgm:t>
        <a:bodyPr/>
        <a:lstStyle/>
        <a:p>
          <a:endParaRPr lang="es-ES"/>
        </a:p>
      </dgm:t>
    </dgm:pt>
    <dgm:pt modelId="{7A727A17-2E69-4937-B45D-D10C5EA363C6}" type="pres">
      <dgm:prSet presAssocID="{672F5265-D895-4624-B7C9-D85A13362394}" presName="linearFlow" presStyleCnt="0">
        <dgm:presLayoutVars>
          <dgm:dir/>
          <dgm:animLvl val="lvl"/>
          <dgm:resizeHandles val="exact"/>
        </dgm:presLayoutVars>
      </dgm:prSet>
      <dgm:spPr/>
    </dgm:pt>
    <dgm:pt modelId="{88DED731-F9AD-4E6F-9301-AD63FB0B9406}" type="pres">
      <dgm:prSet presAssocID="{E1E867FE-89F0-4E67-9ECE-E8297BA61E51}" presName="composite" presStyleCnt="0"/>
      <dgm:spPr/>
    </dgm:pt>
    <dgm:pt modelId="{14ABB49F-8CC2-4B5C-8DBC-2BCF555B1760}" type="pres">
      <dgm:prSet presAssocID="{E1E867FE-89F0-4E67-9ECE-E8297BA61E51}" presName="parentText" presStyleLbl="alignNode1" presStyleIdx="0" presStyleCnt="1">
        <dgm:presLayoutVars>
          <dgm:chMax val="1"/>
          <dgm:bulletEnabled val="1"/>
        </dgm:presLayoutVars>
      </dgm:prSet>
      <dgm:spPr/>
    </dgm:pt>
    <dgm:pt modelId="{52B8AE5A-FBE0-4B53-BD1A-5E913FEE488B}" type="pres">
      <dgm:prSet presAssocID="{E1E867FE-89F0-4E67-9ECE-E8297BA61E51}" presName="descendantText" presStyleLbl="alignAcc1" presStyleIdx="0" presStyleCnt="1">
        <dgm:presLayoutVars>
          <dgm:bulletEnabled val="1"/>
        </dgm:presLayoutVars>
      </dgm:prSet>
      <dgm:spPr/>
    </dgm:pt>
  </dgm:ptLst>
  <dgm:cxnLst>
    <dgm:cxn modelId="{7DA43330-376B-4547-9873-9AFE19114317}" type="presOf" srcId="{92427AF4-EF9A-4333-97B0-DBB24BA9F9E4}" destId="{52B8AE5A-FBE0-4B53-BD1A-5E913FEE488B}" srcOrd="0" destOrd="0" presId="urn:microsoft.com/office/officeart/2005/8/layout/chevron2"/>
    <dgm:cxn modelId="{52BE5A45-AA01-422E-9A30-3B7F49AA1E60}" srcId="{E1E867FE-89F0-4E67-9ECE-E8297BA61E51}" destId="{92427AF4-EF9A-4333-97B0-DBB24BA9F9E4}" srcOrd="0" destOrd="0" parTransId="{5AF1B3BD-6E6B-4482-85CB-A6A37CAFB8C9}" sibTransId="{6A619C25-B17B-48DF-A5F7-DEA377701813}"/>
    <dgm:cxn modelId="{AAF07169-8BB4-4BAF-BFA5-A44D8858177E}" srcId="{672F5265-D895-4624-B7C9-D85A13362394}" destId="{E1E867FE-89F0-4E67-9ECE-E8297BA61E51}" srcOrd="0" destOrd="0" parTransId="{3FD61E95-643B-416D-8F95-E37C896A260D}" sibTransId="{271C54E5-8EB6-4B26-9A5F-AD135CED6C1D}"/>
    <dgm:cxn modelId="{BBC7C9AC-B770-4811-B612-05819A5E87AB}" type="presOf" srcId="{672F5265-D895-4624-B7C9-D85A13362394}" destId="{7A727A17-2E69-4937-B45D-D10C5EA363C6}" srcOrd="0" destOrd="0" presId="urn:microsoft.com/office/officeart/2005/8/layout/chevron2"/>
    <dgm:cxn modelId="{71988CBC-5FB0-46E9-AC1B-AAA1BEF85E2F}" type="presOf" srcId="{E1E867FE-89F0-4E67-9ECE-E8297BA61E51}" destId="{14ABB49F-8CC2-4B5C-8DBC-2BCF555B1760}" srcOrd="0" destOrd="0" presId="urn:microsoft.com/office/officeart/2005/8/layout/chevron2"/>
    <dgm:cxn modelId="{09A7B104-9E88-4426-9EE1-1A6ACE08C283}" type="presParOf" srcId="{7A727A17-2E69-4937-B45D-D10C5EA363C6}" destId="{88DED731-F9AD-4E6F-9301-AD63FB0B9406}" srcOrd="0" destOrd="0" presId="urn:microsoft.com/office/officeart/2005/8/layout/chevron2"/>
    <dgm:cxn modelId="{431A9A38-C390-41C8-8442-CDB56BB69D56}" type="presParOf" srcId="{88DED731-F9AD-4E6F-9301-AD63FB0B9406}" destId="{14ABB49F-8CC2-4B5C-8DBC-2BCF555B1760}" srcOrd="0" destOrd="0" presId="urn:microsoft.com/office/officeart/2005/8/layout/chevron2"/>
    <dgm:cxn modelId="{8C96DB22-7255-47AE-8F79-76871A5DCE65}" type="presParOf" srcId="{88DED731-F9AD-4E6F-9301-AD63FB0B9406}" destId="{52B8AE5A-FBE0-4B53-BD1A-5E913FEE488B}"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0EDF38-969D-426E-9C2D-4C09131A4173}">
      <dsp:nvSpPr>
        <dsp:cNvPr id="0" name=""/>
        <dsp:cNvSpPr/>
      </dsp:nvSpPr>
      <dsp:spPr>
        <a:xfrm>
          <a:off x="1246601" y="430277"/>
          <a:ext cx="2929018" cy="2929018"/>
        </a:xfrm>
        <a:prstGeom prst="blockArc">
          <a:avLst>
            <a:gd name="adj1" fmla="val 10800000"/>
            <a:gd name="adj2" fmla="val 16200000"/>
            <a:gd name="adj3" fmla="val 4638"/>
          </a:avLst>
        </a:prstGeom>
        <a:solidFill>
          <a:schemeClr val="accent2">
            <a:shade val="90000"/>
            <a:hueOff val="-195245"/>
            <a:satOff val="744"/>
            <a:lumOff val="13195"/>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15025C5-BB44-48F4-8BA3-78CDC3A9A66A}">
      <dsp:nvSpPr>
        <dsp:cNvPr id="0" name=""/>
        <dsp:cNvSpPr/>
      </dsp:nvSpPr>
      <dsp:spPr>
        <a:xfrm>
          <a:off x="1246601" y="430277"/>
          <a:ext cx="2929018" cy="2929018"/>
        </a:xfrm>
        <a:prstGeom prst="blockArc">
          <a:avLst>
            <a:gd name="adj1" fmla="val 5400000"/>
            <a:gd name="adj2" fmla="val 10800000"/>
            <a:gd name="adj3" fmla="val 4638"/>
          </a:avLst>
        </a:prstGeom>
        <a:solidFill>
          <a:schemeClr val="accent2">
            <a:shade val="90000"/>
            <a:hueOff val="-390490"/>
            <a:satOff val="1489"/>
            <a:lumOff val="26389"/>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8801ACF-4746-4AD2-8748-FBA296F742D8}">
      <dsp:nvSpPr>
        <dsp:cNvPr id="0" name=""/>
        <dsp:cNvSpPr/>
      </dsp:nvSpPr>
      <dsp:spPr>
        <a:xfrm>
          <a:off x="1246601" y="430277"/>
          <a:ext cx="2929018" cy="2929018"/>
        </a:xfrm>
        <a:prstGeom prst="blockArc">
          <a:avLst>
            <a:gd name="adj1" fmla="val 0"/>
            <a:gd name="adj2" fmla="val 5400000"/>
            <a:gd name="adj3" fmla="val 4638"/>
          </a:avLst>
        </a:prstGeom>
        <a:solidFill>
          <a:schemeClr val="accent2">
            <a:shade val="90000"/>
            <a:hueOff val="-195245"/>
            <a:satOff val="744"/>
            <a:lumOff val="13195"/>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7AC510A-E21C-4AD7-931F-CDE10F78ADBE}">
      <dsp:nvSpPr>
        <dsp:cNvPr id="0" name=""/>
        <dsp:cNvSpPr/>
      </dsp:nvSpPr>
      <dsp:spPr>
        <a:xfrm>
          <a:off x="1246601" y="430277"/>
          <a:ext cx="2929018" cy="2929018"/>
        </a:xfrm>
        <a:prstGeom prst="blockArc">
          <a:avLst>
            <a:gd name="adj1" fmla="val 16200000"/>
            <a:gd name="adj2" fmla="val 0"/>
            <a:gd name="adj3" fmla="val 4638"/>
          </a:avLst>
        </a:prstGeom>
        <a:solidFill>
          <a:schemeClr val="accent2">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1781851-6EAA-4C96-8C2F-FB558EC993BC}">
      <dsp:nvSpPr>
        <dsp:cNvPr id="0" name=""/>
        <dsp:cNvSpPr/>
      </dsp:nvSpPr>
      <dsp:spPr>
        <a:xfrm>
          <a:off x="2037304" y="1220980"/>
          <a:ext cx="1347612" cy="1347612"/>
        </a:xfrm>
        <a:prstGeom prst="ellipse">
          <a:avLst/>
        </a:prstGeom>
        <a:gradFill rotWithShape="1">
          <a:gsLst>
            <a:gs pos="0">
              <a:schemeClr val="dk1">
                <a:satMod val="103000"/>
                <a:lumMod val="102000"/>
                <a:tint val="94000"/>
              </a:schemeClr>
            </a:gs>
            <a:gs pos="50000">
              <a:schemeClr val="dk1">
                <a:satMod val="110000"/>
                <a:lumMod val="100000"/>
                <a:shade val="100000"/>
              </a:schemeClr>
            </a:gs>
            <a:gs pos="100000">
              <a:schemeClr val="dk1">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hemeClr val="dk1"/>
        </a:lnRef>
        <a:fillRef idx="3">
          <a:schemeClr val="dk1"/>
        </a:fillRef>
        <a:effectRef idx="3">
          <a:schemeClr val="dk1"/>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pt-BR" sz="1000" kern="1200" dirty="0"/>
            <a:t>REDE DE SERVIÇOS LOGÍSTICOS
REGIONAL E CORREDOR</a:t>
          </a:r>
          <a:endParaRPr lang="es-ES" sz="1000" kern="1200" dirty="0"/>
        </a:p>
      </dsp:txBody>
      <dsp:txXfrm>
        <a:off x="2234657" y="1418333"/>
        <a:ext cx="952906" cy="952906"/>
      </dsp:txXfrm>
    </dsp:sp>
    <dsp:sp modelId="{BF754690-4944-49E8-9B39-9C85743F7B97}">
      <dsp:nvSpPr>
        <dsp:cNvPr id="0" name=""/>
        <dsp:cNvSpPr/>
      </dsp:nvSpPr>
      <dsp:spPr>
        <a:xfrm>
          <a:off x="2239446" y="-7426"/>
          <a:ext cx="943328" cy="943328"/>
        </a:xfrm>
        <a:prstGeom prst="ellipse">
          <a:avLst/>
        </a:prstGeom>
        <a:solidFill>
          <a:schemeClr val="accent2">
            <a:shade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s-ES" sz="1000" kern="1200" dirty="0"/>
            <a:t>Función de Logística Portuaria</a:t>
          </a:r>
        </a:p>
      </dsp:txBody>
      <dsp:txXfrm>
        <a:off x="2377593" y="130721"/>
        <a:ext cx="667034" cy="667034"/>
      </dsp:txXfrm>
    </dsp:sp>
    <dsp:sp modelId="{39B396C9-2891-42E5-ACDB-F8B909EE568A}">
      <dsp:nvSpPr>
        <dsp:cNvPr id="0" name=""/>
        <dsp:cNvSpPr/>
      </dsp:nvSpPr>
      <dsp:spPr>
        <a:xfrm>
          <a:off x="3669995" y="1423122"/>
          <a:ext cx="943328" cy="943328"/>
        </a:xfrm>
        <a:prstGeom prst="ellipse">
          <a:avLst/>
        </a:prstGeom>
        <a:solidFill>
          <a:schemeClr val="accent2">
            <a:shade val="50000"/>
            <a:hueOff val="-203432"/>
            <a:satOff val="11110"/>
            <a:lumOff val="2108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s-ES" sz="1000" kern="1200" dirty="0"/>
            <a:t>Función de servicios de transporte y generales</a:t>
          </a:r>
        </a:p>
      </dsp:txBody>
      <dsp:txXfrm>
        <a:off x="3808142" y="1561269"/>
        <a:ext cx="667034" cy="667034"/>
      </dsp:txXfrm>
    </dsp:sp>
    <dsp:sp modelId="{9C865774-BA35-454A-B521-DC3C545ADBC2}">
      <dsp:nvSpPr>
        <dsp:cNvPr id="0" name=""/>
        <dsp:cNvSpPr/>
      </dsp:nvSpPr>
      <dsp:spPr>
        <a:xfrm>
          <a:off x="2114549" y="2836153"/>
          <a:ext cx="1193122" cy="978364"/>
        </a:xfrm>
        <a:prstGeom prst="ellipse">
          <a:avLst/>
        </a:prstGeom>
        <a:solidFill>
          <a:schemeClr val="accent1"/>
        </a:solidFill>
        <a:ln w="19050" cap="flat" cmpd="sng" algn="ctr">
          <a:solidFill>
            <a:schemeClr val="lt1"/>
          </a:solidFill>
          <a:prstDash val="solid"/>
          <a:miter lim="800000"/>
        </a:ln>
        <a:effectLst/>
      </dsp:spPr>
      <dsp:style>
        <a:lnRef idx="3">
          <a:schemeClr val="lt1"/>
        </a:lnRef>
        <a:fillRef idx="1">
          <a:schemeClr val="accent1"/>
        </a:fillRef>
        <a:effectRef idx="1">
          <a:schemeClr val="accent1"/>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s-ES" sz="1000" kern="1200" dirty="0"/>
            <a:t>Función de Reserva logística estratégica regional y tránsito</a:t>
          </a:r>
        </a:p>
      </dsp:txBody>
      <dsp:txXfrm>
        <a:off x="2289278" y="2979431"/>
        <a:ext cx="843664" cy="691808"/>
      </dsp:txXfrm>
    </dsp:sp>
    <dsp:sp modelId="{83B6F951-F4A5-4514-9158-8AD9C7FDBD45}">
      <dsp:nvSpPr>
        <dsp:cNvPr id="0" name=""/>
        <dsp:cNvSpPr/>
      </dsp:nvSpPr>
      <dsp:spPr>
        <a:xfrm>
          <a:off x="808896" y="1423122"/>
          <a:ext cx="943328" cy="943328"/>
        </a:xfrm>
        <a:prstGeom prst="ellipse">
          <a:avLst/>
        </a:prstGeom>
        <a:solidFill>
          <a:schemeClr val="accent2">
            <a:shade val="50000"/>
            <a:hueOff val="-203432"/>
            <a:satOff val="11110"/>
            <a:lumOff val="2108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s-ES" sz="1000" kern="1200" dirty="0"/>
            <a:t>Función de Logística Minera e Industrial</a:t>
          </a:r>
        </a:p>
      </dsp:txBody>
      <dsp:txXfrm>
        <a:off x="947043" y="1561269"/>
        <a:ext cx="667034" cy="66703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4A5625-C6FA-4242-9B29-6506ECE82D8F}">
      <dsp:nvSpPr>
        <dsp:cNvPr id="0" name=""/>
        <dsp:cNvSpPr/>
      </dsp:nvSpPr>
      <dsp:spPr>
        <a:xfrm>
          <a:off x="-2424737" y="-374571"/>
          <a:ext cx="2895490" cy="2895490"/>
        </a:xfrm>
        <a:prstGeom prst="blockArc">
          <a:avLst>
            <a:gd name="adj1" fmla="val 18900000"/>
            <a:gd name="adj2" fmla="val 2700000"/>
            <a:gd name="adj3" fmla="val 746"/>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C0A3946-5402-4E11-B67E-C2D89A4C6E74}">
      <dsp:nvSpPr>
        <dsp:cNvPr id="0" name=""/>
        <dsp:cNvSpPr/>
      </dsp:nvSpPr>
      <dsp:spPr>
        <a:xfrm>
          <a:off x="302633" y="214634"/>
          <a:ext cx="8858857" cy="429269"/>
        </a:xfrm>
        <a:prstGeom prst="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0733" tIns="45720" rIns="45720" bIns="45720" numCol="1" spcCol="1270" anchor="ctr" anchorCtr="0">
          <a:noAutofit/>
        </a:bodyPr>
        <a:lstStyle/>
        <a:p>
          <a:pPr marL="0" lvl="0" indent="0" algn="l" defTabSz="800100">
            <a:lnSpc>
              <a:spcPct val="90000"/>
            </a:lnSpc>
            <a:spcBef>
              <a:spcPct val="0"/>
            </a:spcBef>
            <a:spcAft>
              <a:spcPct val="35000"/>
            </a:spcAft>
            <a:buNone/>
          </a:pPr>
          <a:r>
            <a:rPr lang="pt-BR" sz="1800" kern="1200" dirty="0"/>
            <a:t>Aumento da demanda devido ao crescimento do comércio internacional</a:t>
          </a:r>
          <a:r>
            <a:rPr lang="es-CL" sz="1800" kern="1200" dirty="0"/>
            <a:t>.</a:t>
          </a:r>
          <a:endParaRPr lang="es-ES" sz="1800" kern="1200" dirty="0"/>
        </a:p>
      </dsp:txBody>
      <dsp:txXfrm>
        <a:off x="302633" y="214634"/>
        <a:ext cx="8858857" cy="429269"/>
      </dsp:txXfrm>
    </dsp:sp>
    <dsp:sp modelId="{FB723828-2839-4641-B1E8-D21C6B40B97B}">
      <dsp:nvSpPr>
        <dsp:cNvPr id="0" name=""/>
        <dsp:cNvSpPr/>
      </dsp:nvSpPr>
      <dsp:spPr>
        <a:xfrm>
          <a:off x="34339" y="160976"/>
          <a:ext cx="536586" cy="536586"/>
        </a:xfrm>
        <a:prstGeom prst="ellipse">
          <a:avLst/>
        </a:prstGeom>
        <a:blipFill rotWithShape="0">
          <a:blip xmlns:r="http://schemas.openxmlformats.org/officeDocument/2006/relationships" r:embed="rId1"/>
          <a:stretch>
            <a:fillRect/>
          </a:stretch>
        </a:blip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A742696-9E5B-48CA-9ABC-55A7941B9955}">
      <dsp:nvSpPr>
        <dsp:cNvPr id="0" name=""/>
        <dsp:cNvSpPr/>
      </dsp:nvSpPr>
      <dsp:spPr>
        <a:xfrm>
          <a:off x="458672" y="858538"/>
          <a:ext cx="8702818" cy="429269"/>
        </a:xfrm>
        <a:prstGeom prst="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0733" tIns="45720" rIns="45720" bIns="45720" numCol="1" spcCol="1270" anchor="ctr" anchorCtr="0">
          <a:noAutofit/>
        </a:bodyPr>
        <a:lstStyle/>
        <a:p>
          <a:pPr marL="0" lvl="0" indent="0" algn="l" defTabSz="800100">
            <a:lnSpc>
              <a:spcPct val="90000"/>
            </a:lnSpc>
            <a:spcBef>
              <a:spcPct val="0"/>
            </a:spcBef>
            <a:spcAft>
              <a:spcPct val="35000"/>
            </a:spcAft>
            <a:buNone/>
          </a:pPr>
          <a:r>
            <a:rPr lang="pt-BR" sz="1800" kern="1200" dirty="0"/>
            <a:t>Alta barreira de saída e custos fixos de um porto</a:t>
          </a:r>
          <a:r>
            <a:rPr lang="es-CL" sz="1800" kern="1200" dirty="0"/>
            <a:t>.</a:t>
          </a:r>
          <a:endParaRPr lang="es-ES" sz="1800" kern="1200" dirty="0"/>
        </a:p>
      </dsp:txBody>
      <dsp:txXfrm>
        <a:off x="458672" y="858538"/>
        <a:ext cx="8702818" cy="429269"/>
      </dsp:txXfrm>
    </dsp:sp>
    <dsp:sp modelId="{45B9733A-1D6B-4C3F-AF5F-F49A11E3DECA}">
      <dsp:nvSpPr>
        <dsp:cNvPr id="0" name=""/>
        <dsp:cNvSpPr/>
      </dsp:nvSpPr>
      <dsp:spPr>
        <a:xfrm>
          <a:off x="190379" y="804880"/>
          <a:ext cx="536586" cy="536586"/>
        </a:xfrm>
        <a:prstGeom prst="ellipse">
          <a:avLst/>
        </a:prstGeom>
        <a:blipFill rotWithShape="0">
          <a:blip xmlns:r="http://schemas.openxmlformats.org/officeDocument/2006/relationships" r:embed="rId2"/>
          <a:stretch>
            <a:fillRect/>
          </a:stretch>
        </a:blip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A9DBCBD-6CA9-4B91-A5C0-B5F4ADA0864D}">
      <dsp:nvSpPr>
        <dsp:cNvPr id="0" name=""/>
        <dsp:cNvSpPr/>
      </dsp:nvSpPr>
      <dsp:spPr>
        <a:xfrm>
          <a:off x="302633" y="1502442"/>
          <a:ext cx="8858857" cy="429269"/>
        </a:xfrm>
        <a:prstGeom prst="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0733" tIns="45720" rIns="45720" bIns="45720" numCol="1" spcCol="1270" anchor="ctr" anchorCtr="0">
          <a:noAutofit/>
        </a:bodyPr>
        <a:lstStyle/>
        <a:p>
          <a:pPr marL="0" lvl="0" indent="0" algn="l" defTabSz="800100">
            <a:lnSpc>
              <a:spcPct val="90000"/>
            </a:lnSpc>
            <a:spcBef>
              <a:spcPct val="0"/>
            </a:spcBef>
            <a:spcAft>
              <a:spcPct val="35000"/>
            </a:spcAft>
            <a:buNone/>
          </a:pPr>
          <a:r>
            <a:rPr lang="en-US" sz="1800" kern="1200" dirty="0" err="1"/>
            <a:t>Navios</a:t>
          </a:r>
          <a:r>
            <a:rPr lang="en-US" sz="1800" kern="1200" dirty="0"/>
            <a:t> com </a:t>
          </a:r>
          <a:r>
            <a:rPr lang="en-US" sz="1800" kern="1200" dirty="0" err="1"/>
            <a:t>maior</a:t>
          </a:r>
          <a:r>
            <a:rPr lang="en-US" sz="1800" kern="1200" dirty="0"/>
            <a:t> </a:t>
          </a:r>
          <a:r>
            <a:rPr lang="en-US" sz="1800" kern="1200" dirty="0" err="1"/>
            <a:t>capacidade</a:t>
          </a:r>
          <a:r>
            <a:rPr lang="es-CL" sz="1800" kern="1200" dirty="0"/>
            <a:t>.</a:t>
          </a:r>
          <a:endParaRPr lang="es-ES" sz="1800" kern="1200" dirty="0"/>
        </a:p>
      </dsp:txBody>
      <dsp:txXfrm>
        <a:off x="302633" y="1502442"/>
        <a:ext cx="8858857" cy="429269"/>
      </dsp:txXfrm>
    </dsp:sp>
    <dsp:sp modelId="{57FE12F8-7C96-4E26-996D-26D81980948D}">
      <dsp:nvSpPr>
        <dsp:cNvPr id="0" name=""/>
        <dsp:cNvSpPr/>
      </dsp:nvSpPr>
      <dsp:spPr>
        <a:xfrm>
          <a:off x="34339" y="1448784"/>
          <a:ext cx="536586" cy="536586"/>
        </a:xfrm>
        <a:prstGeom prst="ellipse">
          <a:avLst/>
        </a:prstGeom>
        <a:blipFill rotWithShape="0">
          <a:blip xmlns:r="http://schemas.openxmlformats.org/officeDocument/2006/relationships" r:embed="rId3"/>
          <a:stretch>
            <a:fillRect/>
          </a:stretch>
        </a:blip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71712B-D819-42E9-A958-168BCAE567B6}">
      <dsp:nvSpPr>
        <dsp:cNvPr id="0" name=""/>
        <dsp:cNvSpPr/>
      </dsp:nvSpPr>
      <dsp:spPr>
        <a:xfrm rot="16200000">
          <a:off x="-427479" y="429584"/>
          <a:ext cx="2543886" cy="1684717"/>
        </a:xfrm>
        <a:prstGeom prst="flowChartManualOperation">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0" tIns="0" rIns="127000" bIns="0" numCol="1" spcCol="1270" anchor="ctr" anchorCtr="0">
          <a:noAutofit/>
        </a:bodyPr>
        <a:lstStyle/>
        <a:p>
          <a:pPr marL="0" lvl="0" indent="0" algn="ctr" defTabSz="889000">
            <a:lnSpc>
              <a:spcPct val="90000"/>
            </a:lnSpc>
            <a:spcBef>
              <a:spcPct val="0"/>
            </a:spcBef>
            <a:spcAft>
              <a:spcPct val="35000"/>
            </a:spcAft>
            <a:buNone/>
          </a:pPr>
          <a:r>
            <a:rPr lang="pt-BR" sz="2000" kern="1200" dirty="0"/>
            <a:t>Avalie os recursos dado seu Alto Investimento</a:t>
          </a:r>
          <a:endParaRPr lang="es-ES" sz="2000" kern="1200" dirty="0"/>
        </a:p>
      </dsp:txBody>
      <dsp:txXfrm rot="5400000">
        <a:off x="2106" y="508776"/>
        <a:ext cx="1684717" cy="1526332"/>
      </dsp:txXfrm>
    </dsp:sp>
    <dsp:sp modelId="{DC09A8F2-7609-419D-92ED-369D1DC04F99}">
      <dsp:nvSpPr>
        <dsp:cNvPr id="0" name=""/>
        <dsp:cNvSpPr/>
      </dsp:nvSpPr>
      <dsp:spPr>
        <a:xfrm rot="16200000">
          <a:off x="1383591" y="429584"/>
          <a:ext cx="2543886" cy="1684717"/>
        </a:xfrm>
        <a:prstGeom prst="flowChartManualOperation">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0" tIns="0" rIns="127000" bIns="0" numCol="1" spcCol="1270" anchor="ctr" anchorCtr="0">
          <a:noAutofit/>
        </a:bodyPr>
        <a:lstStyle/>
        <a:p>
          <a:pPr marL="0" lvl="0" indent="0" algn="ctr" defTabSz="889000">
            <a:lnSpc>
              <a:spcPct val="90000"/>
            </a:lnSpc>
            <a:spcBef>
              <a:spcPct val="0"/>
            </a:spcBef>
            <a:spcAft>
              <a:spcPct val="35000"/>
            </a:spcAft>
            <a:buNone/>
          </a:pPr>
          <a:r>
            <a:rPr lang="en-US" sz="2000" kern="1200" dirty="0" err="1"/>
            <a:t>Garantir</a:t>
          </a:r>
          <a:r>
            <a:rPr lang="en-US" sz="2000" kern="1200" dirty="0"/>
            <a:t> </a:t>
          </a:r>
          <a:r>
            <a:rPr lang="en-US" sz="2000" kern="1200" dirty="0" err="1"/>
            <a:t>serviços</a:t>
          </a:r>
          <a:r>
            <a:rPr lang="en-US" sz="2000" kern="1200" dirty="0"/>
            <a:t> </a:t>
          </a:r>
          <a:r>
            <a:rPr lang="en-US" sz="2000" kern="1200" dirty="0" err="1"/>
            <a:t>portuários</a:t>
          </a:r>
          <a:endParaRPr lang="es-ES" sz="2000" kern="1200" dirty="0"/>
        </a:p>
      </dsp:txBody>
      <dsp:txXfrm rot="5400000">
        <a:off x="1813176" y="508776"/>
        <a:ext cx="1684717" cy="1526332"/>
      </dsp:txXfrm>
    </dsp:sp>
    <dsp:sp modelId="{654519F9-1C5D-4460-BC1D-BC2FB9AD171F}">
      <dsp:nvSpPr>
        <dsp:cNvPr id="0" name=""/>
        <dsp:cNvSpPr/>
      </dsp:nvSpPr>
      <dsp:spPr>
        <a:xfrm rot="16200000">
          <a:off x="3265488" y="358758"/>
          <a:ext cx="2543886" cy="1826368"/>
        </a:xfrm>
        <a:prstGeom prst="flowChartManualOperation">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0" tIns="0" rIns="127000" bIns="0" numCol="1" spcCol="1270" anchor="ctr" anchorCtr="0">
          <a:noAutofit/>
        </a:bodyPr>
        <a:lstStyle/>
        <a:p>
          <a:pPr marL="0" lvl="0" indent="0" algn="ctr" defTabSz="889000">
            <a:lnSpc>
              <a:spcPct val="90000"/>
            </a:lnSpc>
            <a:spcBef>
              <a:spcPct val="0"/>
            </a:spcBef>
            <a:spcAft>
              <a:spcPct val="35000"/>
            </a:spcAft>
            <a:buNone/>
          </a:pPr>
          <a:r>
            <a:rPr lang="pt-BR" sz="2000" kern="1200" dirty="0"/>
            <a:t>Contribuir para a competitividade do corredor</a:t>
          </a:r>
          <a:endParaRPr lang="es-ES" sz="2000" kern="1200" dirty="0"/>
        </a:p>
      </dsp:txBody>
      <dsp:txXfrm rot="5400000">
        <a:off x="3624247" y="508776"/>
        <a:ext cx="1826368" cy="1526332"/>
      </dsp:txXfrm>
    </dsp:sp>
    <dsp:sp modelId="{7FFC0672-E87F-428D-B0E5-8BD6EF64F664}">
      <dsp:nvSpPr>
        <dsp:cNvPr id="0" name=""/>
        <dsp:cNvSpPr/>
      </dsp:nvSpPr>
      <dsp:spPr>
        <a:xfrm rot="16200000">
          <a:off x="5147385" y="429584"/>
          <a:ext cx="2543886" cy="1684717"/>
        </a:xfrm>
        <a:prstGeom prst="flowChartManualOperation">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0" tIns="0" rIns="127000" bIns="0" numCol="1" spcCol="1270" anchor="ctr" anchorCtr="0">
          <a:noAutofit/>
        </a:bodyPr>
        <a:lstStyle/>
        <a:p>
          <a:pPr marL="0" lvl="0" indent="0" algn="ctr" defTabSz="889000">
            <a:lnSpc>
              <a:spcPct val="90000"/>
            </a:lnSpc>
            <a:spcBef>
              <a:spcPct val="0"/>
            </a:spcBef>
            <a:spcAft>
              <a:spcPct val="35000"/>
            </a:spcAft>
            <a:buNone/>
          </a:pPr>
          <a:endParaRPr lang="en-US" sz="2000" kern="1200" dirty="0"/>
        </a:p>
        <a:p>
          <a:pPr marL="0" lvl="0" indent="0" algn="ctr" defTabSz="889000">
            <a:lnSpc>
              <a:spcPct val="90000"/>
            </a:lnSpc>
            <a:spcBef>
              <a:spcPct val="0"/>
            </a:spcBef>
            <a:spcAft>
              <a:spcPct val="35000"/>
            </a:spcAft>
            <a:buNone/>
          </a:pPr>
          <a:r>
            <a:rPr lang="pt-BR" sz="2000" kern="1200" dirty="0"/>
            <a:t>Examine as fontes de ineficiência das reformas</a:t>
          </a:r>
          <a:endParaRPr lang="es-ES" sz="2000" kern="1200" dirty="0"/>
        </a:p>
      </dsp:txBody>
      <dsp:txXfrm rot="5400000">
        <a:off x="5576970" y="508776"/>
        <a:ext cx="1684717" cy="152633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32A4E4-FB34-40B5-B9C6-32D4DE806EC8}">
      <dsp:nvSpPr>
        <dsp:cNvPr id="0" name=""/>
        <dsp:cNvSpPr/>
      </dsp:nvSpPr>
      <dsp:spPr>
        <a:xfrm>
          <a:off x="0" y="188727"/>
          <a:ext cx="3510111" cy="695565"/>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s-ES" sz="2900" kern="1200" dirty="0"/>
            <a:t>Constantes de escala</a:t>
          </a:r>
        </a:p>
      </dsp:txBody>
      <dsp:txXfrm>
        <a:off x="33955" y="222682"/>
        <a:ext cx="3442201" cy="62765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32A4E4-FB34-40B5-B9C6-32D4DE806EC8}">
      <dsp:nvSpPr>
        <dsp:cNvPr id="0" name=""/>
        <dsp:cNvSpPr/>
      </dsp:nvSpPr>
      <dsp:spPr>
        <a:xfrm>
          <a:off x="0" y="0"/>
          <a:ext cx="3630189" cy="791505"/>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kern="1200" dirty="0" err="1"/>
            <a:t>Variáveis</a:t>
          </a:r>
          <a:r>
            <a:rPr lang="es-ES" sz="3300" kern="1200" dirty="0"/>
            <a:t> de escala</a:t>
          </a:r>
        </a:p>
      </dsp:txBody>
      <dsp:txXfrm>
        <a:off x="38638" y="38638"/>
        <a:ext cx="3552913" cy="71422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0BD060C-EDDD-4460-B2EB-37C87B238B0B}">
      <dsp:nvSpPr>
        <dsp:cNvPr id="0" name=""/>
        <dsp:cNvSpPr/>
      </dsp:nvSpPr>
      <dsp:spPr>
        <a:xfrm>
          <a:off x="373761" y="0"/>
          <a:ext cx="4235969" cy="1252431"/>
        </a:xfrm>
        <a:prstGeom prst="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E8F61E6-5EEF-4085-8F3B-BD355E049375}">
      <dsp:nvSpPr>
        <dsp:cNvPr id="0" name=""/>
        <dsp:cNvSpPr/>
      </dsp:nvSpPr>
      <dsp:spPr>
        <a:xfrm>
          <a:off x="2494" y="375729"/>
          <a:ext cx="1199639" cy="500972"/>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s-ES" sz="1100" kern="1200" dirty="0"/>
            <a:t>MUELLE </a:t>
          </a:r>
        </a:p>
        <a:p>
          <a:pPr marL="0" lvl="0" indent="0" algn="ctr" defTabSz="488950">
            <a:lnSpc>
              <a:spcPct val="90000"/>
            </a:lnSpc>
            <a:spcBef>
              <a:spcPct val="0"/>
            </a:spcBef>
            <a:spcAft>
              <a:spcPct val="35000"/>
            </a:spcAft>
            <a:buNone/>
          </a:pPr>
          <a:r>
            <a:rPr lang="es-ES" sz="1100" kern="1200" dirty="0"/>
            <a:t>CONTENEDORES</a:t>
          </a:r>
        </a:p>
      </dsp:txBody>
      <dsp:txXfrm>
        <a:off x="26949" y="400184"/>
        <a:ext cx="1150729" cy="452062"/>
      </dsp:txXfrm>
    </dsp:sp>
    <dsp:sp modelId="{578A658F-4671-4F80-8D21-1E12F4172A8F}">
      <dsp:nvSpPr>
        <dsp:cNvPr id="0" name=""/>
        <dsp:cNvSpPr/>
      </dsp:nvSpPr>
      <dsp:spPr>
        <a:xfrm>
          <a:off x="1262115" y="375729"/>
          <a:ext cx="1199639" cy="500972"/>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s-ES" sz="1100" kern="1200" dirty="0"/>
            <a:t>GRUAS MUELLE EQUIVALENTES</a:t>
          </a:r>
        </a:p>
      </dsp:txBody>
      <dsp:txXfrm>
        <a:off x="1286570" y="400184"/>
        <a:ext cx="1150729" cy="452062"/>
      </dsp:txXfrm>
    </dsp:sp>
    <dsp:sp modelId="{97DB1DE5-7F25-48E8-886A-7FFB34F7C263}">
      <dsp:nvSpPr>
        <dsp:cNvPr id="0" name=""/>
        <dsp:cNvSpPr/>
      </dsp:nvSpPr>
      <dsp:spPr>
        <a:xfrm>
          <a:off x="2521737" y="375729"/>
          <a:ext cx="1199639" cy="500972"/>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s-ES" sz="1100" kern="1200" dirty="0"/>
            <a:t>SUPERFICIE</a:t>
          </a:r>
        </a:p>
      </dsp:txBody>
      <dsp:txXfrm>
        <a:off x="2546192" y="400184"/>
        <a:ext cx="1150729" cy="452062"/>
      </dsp:txXfrm>
    </dsp:sp>
    <dsp:sp modelId="{C82816E3-1D62-4057-BB04-AFF7F72BB845}">
      <dsp:nvSpPr>
        <dsp:cNvPr id="0" name=""/>
        <dsp:cNvSpPr/>
      </dsp:nvSpPr>
      <dsp:spPr>
        <a:xfrm>
          <a:off x="3781359" y="375729"/>
          <a:ext cx="1199639" cy="500972"/>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s-CL" sz="1100" kern="1200" dirty="0"/>
            <a:t>CALADO MAXIMO</a:t>
          </a:r>
        </a:p>
      </dsp:txBody>
      <dsp:txXfrm>
        <a:off x="3805814" y="400184"/>
        <a:ext cx="1150729" cy="45206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0BD060C-EDDD-4460-B2EB-37C87B238B0B}">
      <dsp:nvSpPr>
        <dsp:cNvPr id="0" name=""/>
        <dsp:cNvSpPr/>
      </dsp:nvSpPr>
      <dsp:spPr>
        <a:xfrm>
          <a:off x="1065135" y="0"/>
          <a:ext cx="2501811" cy="1539722"/>
        </a:xfrm>
        <a:prstGeom prst="rightArrow">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E8F61E6-5EEF-4085-8F3B-BD355E049375}">
      <dsp:nvSpPr>
        <dsp:cNvPr id="0" name=""/>
        <dsp:cNvSpPr/>
      </dsp:nvSpPr>
      <dsp:spPr>
        <a:xfrm>
          <a:off x="1562857" y="461916"/>
          <a:ext cx="1339592" cy="615888"/>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es-ES" sz="1050" kern="1200" dirty="0" err="1"/>
            <a:t>TEUs</a:t>
          </a:r>
          <a:r>
            <a:rPr lang="es-ES" sz="1050" kern="1200" dirty="0"/>
            <a:t> </a:t>
          </a:r>
          <a:r>
            <a:rPr lang="en-US" sz="1050" kern="1200" dirty="0" err="1"/>
            <a:t>mobilizado</a:t>
          </a:r>
          <a:r>
            <a:rPr lang="en-US" sz="1050" kern="1200" dirty="0"/>
            <a:t> </a:t>
          </a:r>
          <a:r>
            <a:rPr lang="en-US" sz="1050" kern="1200" dirty="0" err="1"/>
            <a:t>anualmente</a:t>
          </a:r>
          <a:endParaRPr lang="es-ES" sz="1050" kern="1200" dirty="0"/>
        </a:p>
      </dsp:txBody>
      <dsp:txXfrm>
        <a:off x="1592922" y="491981"/>
        <a:ext cx="1279462" cy="555758"/>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ABB49F-8CC2-4B5C-8DBC-2BCF555B1760}">
      <dsp:nvSpPr>
        <dsp:cNvPr id="0" name=""/>
        <dsp:cNvSpPr/>
      </dsp:nvSpPr>
      <dsp:spPr>
        <a:xfrm rot="5400000">
          <a:off x="-202276" y="202276"/>
          <a:ext cx="1348511" cy="943957"/>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1155700">
            <a:lnSpc>
              <a:spcPct val="90000"/>
            </a:lnSpc>
            <a:spcBef>
              <a:spcPct val="0"/>
            </a:spcBef>
            <a:spcAft>
              <a:spcPct val="35000"/>
            </a:spcAft>
            <a:buNone/>
          </a:pPr>
          <a:r>
            <a:rPr lang="es-ES" sz="2600" kern="1200" dirty="0"/>
            <a:t>BCC</a:t>
          </a:r>
        </a:p>
      </dsp:txBody>
      <dsp:txXfrm rot="-5400000">
        <a:off x="2" y="471978"/>
        <a:ext cx="943957" cy="404554"/>
      </dsp:txXfrm>
    </dsp:sp>
    <dsp:sp modelId="{52B8AE5A-FBE0-4B53-BD1A-5E913FEE488B}">
      <dsp:nvSpPr>
        <dsp:cNvPr id="0" name=""/>
        <dsp:cNvSpPr/>
      </dsp:nvSpPr>
      <dsp:spPr>
        <a:xfrm rot="5400000">
          <a:off x="2329071" y="-1385113"/>
          <a:ext cx="876532" cy="3646759"/>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7584" tIns="20320" rIns="20320" bIns="20320" numCol="1" spcCol="1270" anchor="ctr" anchorCtr="0">
          <a:noAutofit/>
        </a:bodyPr>
        <a:lstStyle/>
        <a:p>
          <a:pPr marL="285750" lvl="1" indent="-285750" algn="l" defTabSz="1422400">
            <a:lnSpc>
              <a:spcPct val="90000"/>
            </a:lnSpc>
            <a:spcBef>
              <a:spcPct val="0"/>
            </a:spcBef>
            <a:spcAft>
              <a:spcPct val="15000"/>
            </a:spcAft>
            <a:buChar char="•"/>
          </a:pPr>
          <a:r>
            <a:rPr lang="es-ES" sz="3200" kern="1200" dirty="0"/>
            <a:t>5 Eficientes (38 %)</a:t>
          </a:r>
        </a:p>
      </dsp:txBody>
      <dsp:txXfrm rot="-5400000">
        <a:off x="943958" y="42789"/>
        <a:ext cx="3603970" cy="790954"/>
      </dsp:txXfrm>
    </dsp:sp>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7.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8.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posición de encabezado 1">
            <a:extLst>
              <a:ext uri="{FF2B5EF4-FFF2-40B4-BE49-F238E27FC236}">
                <a16:creationId xmlns:a16="http://schemas.microsoft.com/office/drawing/2014/main" id="{0F97DFCF-F890-A143-9133-C8B65C9B01E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s-ES"/>
          </a:p>
        </p:txBody>
      </p:sp>
      <p:sp>
        <p:nvSpPr>
          <p:cNvPr id="3" name="Marcador de fecha 2">
            <a:extLst>
              <a:ext uri="{FF2B5EF4-FFF2-40B4-BE49-F238E27FC236}">
                <a16:creationId xmlns:a16="http://schemas.microsoft.com/office/drawing/2014/main" id="{EFE2C281-2434-D94F-B4BD-BA3CD4DB844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4BEAC412-C0E0-4680-B40F-6137FEAD1B2F}" type="datetime1">
              <a:rPr lang="es-ES" smtClean="0"/>
              <a:t>09/11/2022</a:t>
            </a:fld>
            <a:endParaRPr lang="es-ES"/>
          </a:p>
        </p:txBody>
      </p:sp>
      <p:sp>
        <p:nvSpPr>
          <p:cNvPr id="4" name="Marcador de pie de página 3">
            <a:extLst>
              <a:ext uri="{FF2B5EF4-FFF2-40B4-BE49-F238E27FC236}">
                <a16:creationId xmlns:a16="http://schemas.microsoft.com/office/drawing/2014/main" id="{5C17CBFA-633D-5540-AFAA-BE1F495EC62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s-ES"/>
          </a:p>
        </p:txBody>
      </p:sp>
      <p:sp>
        <p:nvSpPr>
          <p:cNvPr id="5" name="Marcador de posición de número de diapositiva 4">
            <a:extLst>
              <a:ext uri="{FF2B5EF4-FFF2-40B4-BE49-F238E27FC236}">
                <a16:creationId xmlns:a16="http://schemas.microsoft.com/office/drawing/2014/main" id="{826B5631-D714-AD41-853B-A883ADC344D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465AE8BC-2AB3-9E4C-9797-2A6F8A74C74E}" type="slidenum">
              <a:rPr lang="es-ES" smtClean="0"/>
              <a:t>‹Nº›</a:t>
            </a:fld>
            <a:endParaRPr lang="es-ES"/>
          </a:p>
        </p:txBody>
      </p:sp>
    </p:spTree>
    <p:extLst>
      <p:ext uri="{BB962C8B-B14F-4D97-AF65-F5344CB8AC3E}">
        <p14:creationId xmlns:p14="http://schemas.microsoft.com/office/powerpoint/2010/main" val="427398705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posición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s-ES" noProof="0"/>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C5A5784-D07A-4C59-A2CF-0329D6DB4ACE}" type="datetime1">
              <a:rPr lang="es-ES" smtClean="0"/>
              <a:pPr/>
              <a:t>09/11/2022</a:t>
            </a:fld>
            <a:endParaRPr lang="es-ES" dirty="0"/>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es-ES" noProof="0"/>
          </a:p>
        </p:txBody>
      </p:sp>
      <p:sp>
        <p:nvSpPr>
          <p:cNvPr id="5" name="Marcador de posición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6" name="Marcador de posición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s-ES" noProof="0"/>
          </a:p>
        </p:txBody>
      </p:sp>
      <p:sp>
        <p:nvSpPr>
          <p:cNvPr id="7" name="Marcador de posición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228B34ED-4CDD-41C9-90F7-D768D5559A6F}" type="slidenum">
              <a:rPr lang="es-ES" noProof="0" smtClean="0"/>
              <a:t>‹Nº›</a:t>
            </a:fld>
            <a:endParaRPr lang="es-ES" noProof="0"/>
          </a:p>
        </p:txBody>
      </p:sp>
    </p:spTree>
    <p:extLst>
      <p:ext uri="{BB962C8B-B14F-4D97-AF65-F5344CB8AC3E}">
        <p14:creationId xmlns:p14="http://schemas.microsoft.com/office/powerpoint/2010/main" val="4225970632"/>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posición de notas 2"/>
          <p:cNvSpPr>
            <a:spLocks noGrp="1"/>
          </p:cNvSpPr>
          <p:nvPr>
            <p:ph type="body" idx="1"/>
          </p:nvPr>
        </p:nvSpPr>
        <p:spPr/>
        <p:txBody>
          <a:bodyPr rtlCol="0"/>
          <a:lstStyle/>
          <a:p>
            <a:pPr rtl="0"/>
            <a:endParaRPr lang="es-ES"/>
          </a:p>
        </p:txBody>
      </p:sp>
      <p:sp>
        <p:nvSpPr>
          <p:cNvPr id="4" name="Marcador de posición de número de diapositiva 3"/>
          <p:cNvSpPr>
            <a:spLocks noGrp="1"/>
          </p:cNvSpPr>
          <p:nvPr>
            <p:ph type="sldNum" sz="quarter" idx="5"/>
          </p:nvPr>
        </p:nvSpPr>
        <p:spPr/>
        <p:txBody>
          <a:bodyPr rtlCol="0"/>
          <a:lstStyle/>
          <a:p>
            <a:pPr rtl="0"/>
            <a:fld id="{228B34ED-4CDD-41C9-90F7-D768D5559A6F}" type="slidenum">
              <a:rPr lang="es-ES" smtClean="0"/>
              <a:t>1</a:t>
            </a:fld>
            <a:endParaRPr lang="es-ES"/>
          </a:p>
        </p:txBody>
      </p:sp>
    </p:spTree>
    <p:extLst>
      <p:ext uri="{BB962C8B-B14F-4D97-AF65-F5344CB8AC3E}">
        <p14:creationId xmlns:p14="http://schemas.microsoft.com/office/powerpoint/2010/main" val="37965740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ción de imagen de diapositiva 1"/>
          <p:cNvSpPr>
            <a:spLocks noGrp="1" noRot="1" noChangeAspect="1"/>
          </p:cNvSpPr>
          <p:nvPr>
            <p:ph type="sldImg"/>
          </p:nvPr>
        </p:nvSpPr>
        <p:spPr/>
      </p:sp>
      <p:sp>
        <p:nvSpPr>
          <p:cNvPr id="3" name="Marcador de posición de notas 2"/>
          <p:cNvSpPr>
            <a:spLocks noGrp="1"/>
          </p:cNvSpPr>
          <p:nvPr>
            <p:ph type="body" idx="1"/>
          </p:nvPr>
        </p:nvSpPr>
        <p:spPr/>
        <p:txBody>
          <a:bodyPr rtlCol="0"/>
          <a:lstStyle/>
          <a:p>
            <a:pPr rtl="0"/>
            <a:endParaRPr lang="es-ES"/>
          </a:p>
        </p:txBody>
      </p:sp>
      <p:sp>
        <p:nvSpPr>
          <p:cNvPr id="4" name="Marcador de número de diapositiva 3"/>
          <p:cNvSpPr>
            <a:spLocks noGrp="1"/>
          </p:cNvSpPr>
          <p:nvPr>
            <p:ph type="sldNum" sz="quarter" idx="5"/>
          </p:nvPr>
        </p:nvSpPr>
        <p:spPr/>
        <p:txBody>
          <a:bodyPr rtlCol="0"/>
          <a:lstStyle/>
          <a:p>
            <a:pPr rtl="0"/>
            <a:fld id="{228B34ED-4CDD-41C9-90F7-D768D5559A6F}" type="slidenum">
              <a:rPr lang="es-ES" smtClean="0"/>
              <a:t>2</a:t>
            </a:fld>
            <a:endParaRPr lang="es-ES"/>
          </a:p>
        </p:txBody>
      </p:sp>
    </p:spTree>
    <p:extLst>
      <p:ext uri="{BB962C8B-B14F-4D97-AF65-F5344CB8AC3E}">
        <p14:creationId xmlns:p14="http://schemas.microsoft.com/office/powerpoint/2010/main" val="35525083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ción de imagen de diapositiva 1"/>
          <p:cNvSpPr>
            <a:spLocks noGrp="1" noRot="1" noChangeAspect="1"/>
          </p:cNvSpPr>
          <p:nvPr>
            <p:ph type="sldImg"/>
          </p:nvPr>
        </p:nvSpPr>
        <p:spPr/>
      </p:sp>
      <p:sp>
        <p:nvSpPr>
          <p:cNvPr id="3" name="Marcador de posición de notas 2"/>
          <p:cNvSpPr>
            <a:spLocks noGrp="1"/>
          </p:cNvSpPr>
          <p:nvPr>
            <p:ph type="body" idx="1"/>
          </p:nvPr>
        </p:nvSpPr>
        <p:spPr/>
        <p:txBody>
          <a:bodyPr rtlCol="0"/>
          <a:lstStyle/>
          <a:p>
            <a:pPr rtl="0"/>
            <a:endParaRPr lang="es-ES"/>
          </a:p>
        </p:txBody>
      </p:sp>
      <p:sp>
        <p:nvSpPr>
          <p:cNvPr id="4" name="Marcador de posición de número de diapositiva 3"/>
          <p:cNvSpPr>
            <a:spLocks noGrp="1"/>
          </p:cNvSpPr>
          <p:nvPr>
            <p:ph type="sldNum" sz="quarter" idx="5"/>
          </p:nvPr>
        </p:nvSpPr>
        <p:spPr/>
        <p:txBody>
          <a:bodyPr rtlCol="0"/>
          <a:lstStyle/>
          <a:p>
            <a:pPr rtl="0"/>
            <a:fld id="{228B34ED-4CDD-41C9-90F7-D768D5559A6F}" type="slidenum">
              <a:rPr lang="es-ES" smtClean="0"/>
              <a:t>3</a:t>
            </a:fld>
            <a:endParaRPr lang="es-ES"/>
          </a:p>
        </p:txBody>
      </p:sp>
    </p:spTree>
    <p:extLst>
      <p:ext uri="{BB962C8B-B14F-4D97-AF65-F5344CB8AC3E}">
        <p14:creationId xmlns:p14="http://schemas.microsoft.com/office/powerpoint/2010/main" val="16329491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ción de imagen de diapositiva 1"/>
          <p:cNvSpPr>
            <a:spLocks noGrp="1" noRot="1" noChangeAspect="1"/>
          </p:cNvSpPr>
          <p:nvPr>
            <p:ph type="sldImg"/>
          </p:nvPr>
        </p:nvSpPr>
        <p:spPr/>
      </p:sp>
      <p:sp>
        <p:nvSpPr>
          <p:cNvPr id="3" name="Marcador de posición de notas 2"/>
          <p:cNvSpPr>
            <a:spLocks noGrp="1"/>
          </p:cNvSpPr>
          <p:nvPr>
            <p:ph type="body" idx="1"/>
          </p:nvPr>
        </p:nvSpPr>
        <p:spPr/>
        <p:txBody>
          <a:bodyPr rtlCol="0"/>
          <a:lstStyle/>
          <a:p>
            <a:pPr rtl="0"/>
            <a:endParaRPr lang="es-ES"/>
          </a:p>
        </p:txBody>
      </p:sp>
      <p:sp>
        <p:nvSpPr>
          <p:cNvPr id="4" name="Marcador de posición de número de diapositiva 3"/>
          <p:cNvSpPr>
            <a:spLocks noGrp="1"/>
          </p:cNvSpPr>
          <p:nvPr>
            <p:ph type="sldNum" sz="quarter" idx="5"/>
          </p:nvPr>
        </p:nvSpPr>
        <p:spPr/>
        <p:txBody>
          <a:bodyPr rtlCol="0"/>
          <a:lstStyle/>
          <a:p>
            <a:pPr rtl="0"/>
            <a:fld id="{228B34ED-4CDD-41C9-90F7-D768D5559A6F}" type="slidenum">
              <a:rPr lang="es-ES" smtClean="0"/>
              <a:t>15</a:t>
            </a:fld>
            <a:endParaRPr lang="es-ES"/>
          </a:p>
        </p:txBody>
      </p:sp>
    </p:spTree>
    <p:extLst>
      <p:ext uri="{BB962C8B-B14F-4D97-AF65-F5344CB8AC3E}">
        <p14:creationId xmlns:p14="http://schemas.microsoft.com/office/powerpoint/2010/main" val="32207552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78DE09E8-A5EC-43CC-AB51-E8D189A5B693}" type="slidenum">
              <a:rPr lang="es-AR" smtClean="0"/>
              <a:t>16</a:t>
            </a:fld>
            <a:endParaRPr lang="es-AR"/>
          </a:p>
        </p:txBody>
      </p:sp>
    </p:spTree>
    <p:extLst>
      <p:ext uri="{BB962C8B-B14F-4D97-AF65-F5344CB8AC3E}">
        <p14:creationId xmlns:p14="http://schemas.microsoft.com/office/powerpoint/2010/main" val="42705224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 name="Google Shape;12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0086657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posición de notas 2"/>
          <p:cNvSpPr>
            <a:spLocks noGrp="1"/>
          </p:cNvSpPr>
          <p:nvPr>
            <p:ph type="body" idx="1"/>
          </p:nvPr>
        </p:nvSpPr>
        <p:spPr/>
        <p:txBody>
          <a:bodyPr rtlCol="0"/>
          <a:lstStyle/>
          <a:p>
            <a:pPr rtl="0"/>
            <a:endParaRPr lang="es-ES"/>
          </a:p>
        </p:txBody>
      </p:sp>
      <p:sp>
        <p:nvSpPr>
          <p:cNvPr id="4" name="Marcador de número de diapositiva 3"/>
          <p:cNvSpPr>
            <a:spLocks noGrp="1"/>
          </p:cNvSpPr>
          <p:nvPr>
            <p:ph type="sldNum" sz="quarter" idx="5"/>
          </p:nvPr>
        </p:nvSpPr>
        <p:spPr/>
        <p:txBody>
          <a:bodyPr rtlCol="0"/>
          <a:lstStyle/>
          <a:p>
            <a:pPr rtl="0"/>
            <a:fld id="{228B34ED-4CDD-41C9-90F7-D768D5559A6F}" type="slidenum">
              <a:rPr lang="es-ES" smtClean="0"/>
              <a:t>20</a:t>
            </a:fld>
            <a:endParaRPr lang="es-ES"/>
          </a:p>
        </p:txBody>
      </p:sp>
    </p:spTree>
    <p:extLst>
      <p:ext uri="{BB962C8B-B14F-4D97-AF65-F5344CB8AC3E}">
        <p14:creationId xmlns:p14="http://schemas.microsoft.com/office/powerpoint/2010/main" val="27551446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ción de imagen de diapositiva 1"/>
          <p:cNvSpPr>
            <a:spLocks noGrp="1" noRot="1" noChangeAspect="1"/>
          </p:cNvSpPr>
          <p:nvPr>
            <p:ph type="sldImg"/>
          </p:nvPr>
        </p:nvSpPr>
        <p:spPr/>
      </p:sp>
      <p:sp>
        <p:nvSpPr>
          <p:cNvPr id="3" name="Marcador de posición de notas 2"/>
          <p:cNvSpPr>
            <a:spLocks noGrp="1"/>
          </p:cNvSpPr>
          <p:nvPr>
            <p:ph type="body" idx="1"/>
          </p:nvPr>
        </p:nvSpPr>
        <p:spPr/>
        <p:txBody>
          <a:bodyPr rtlCol="0"/>
          <a:lstStyle/>
          <a:p>
            <a:pPr rtl="0"/>
            <a:endParaRPr lang="es-ES"/>
          </a:p>
        </p:txBody>
      </p:sp>
      <p:sp>
        <p:nvSpPr>
          <p:cNvPr id="4" name="Marcador de posición de número de diapositiva 3"/>
          <p:cNvSpPr>
            <a:spLocks noGrp="1"/>
          </p:cNvSpPr>
          <p:nvPr>
            <p:ph type="sldNum" sz="quarter" idx="5"/>
          </p:nvPr>
        </p:nvSpPr>
        <p:spPr/>
        <p:txBody>
          <a:bodyPr rtlCol="0"/>
          <a:lstStyle/>
          <a:p>
            <a:pPr rtl="0"/>
            <a:fld id="{228B34ED-4CDD-41C9-90F7-D768D5559A6F}" type="slidenum">
              <a:rPr lang="es-ES" smtClean="0"/>
              <a:t>23</a:t>
            </a:fld>
            <a:endParaRPr lang="es-ES"/>
          </a:p>
        </p:txBody>
      </p:sp>
    </p:spTree>
    <p:extLst>
      <p:ext uri="{BB962C8B-B14F-4D97-AF65-F5344CB8AC3E}">
        <p14:creationId xmlns:p14="http://schemas.microsoft.com/office/powerpoint/2010/main" val="33925051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CL" sz="1200" dirty="0"/>
              <a:t>Necesidad de medir la eficiencia de los recursos disponibles debido a su alta inversión</a:t>
            </a:r>
            <a:endParaRPr lang="es-ES" dirty="0"/>
          </a:p>
          <a:p>
            <a:pPr marL="0" marR="0" lvl="0" indent="0" algn="l" defTabSz="914400" rtl="0" eaLnBrk="1" fontAlgn="auto" latinLnBrk="0" hangingPunct="1">
              <a:lnSpc>
                <a:spcPct val="100000"/>
              </a:lnSpc>
              <a:spcBef>
                <a:spcPts val="0"/>
              </a:spcBef>
              <a:spcAft>
                <a:spcPts val="0"/>
              </a:spcAft>
              <a:buClrTx/>
              <a:buSzTx/>
              <a:buFontTx/>
              <a:buNone/>
              <a:tabLst/>
              <a:defRPr/>
            </a:pPr>
            <a:r>
              <a:rPr lang="es-CL" sz="1200" dirty="0"/>
              <a:t>Garantizar que los servicios portuarios sean eficientes en su  operación, con el fin de aumentar las cargas transferidas.</a:t>
            </a:r>
          </a:p>
          <a:p>
            <a:pPr marL="0" marR="0" lvl="0" indent="0" algn="l" defTabSz="914400" rtl="0" eaLnBrk="1" fontAlgn="auto" latinLnBrk="0" hangingPunct="1">
              <a:lnSpc>
                <a:spcPct val="100000"/>
              </a:lnSpc>
              <a:spcBef>
                <a:spcPts val="0"/>
              </a:spcBef>
              <a:spcAft>
                <a:spcPts val="0"/>
              </a:spcAft>
              <a:buClrTx/>
              <a:buSzTx/>
              <a:buFontTx/>
              <a:buNone/>
              <a:tabLst/>
              <a:defRPr/>
            </a:pPr>
            <a:r>
              <a:rPr lang="es-CL" sz="1200" dirty="0"/>
              <a:t>La eficiencia del puerto es importante porque contribuye a la competitividad internacional de una nación. (</a:t>
            </a:r>
            <a:r>
              <a:rPr lang="es-CL" sz="1200" dirty="0" err="1"/>
              <a:t>Tongzon</a:t>
            </a:r>
            <a:r>
              <a:rPr lang="es-CL" sz="1200" dirty="0"/>
              <a:t>, 1989)</a:t>
            </a:r>
          </a:p>
          <a:p>
            <a:pPr marL="0" marR="0" lvl="0" indent="0" algn="l" defTabSz="914400" rtl="0" eaLnBrk="1" fontAlgn="auto" latinLnBrk="0" hangingPunct="1">
              <a:lnSpc>
                <a:spcPct val="100000"/>
              </a:lnSpc>
              <a:spcBef>
                <a:spcPts val="0"/>
              </a:spcBef>
              <a:spcAft>
                <a:spcPts val="0"/>
              </a:spcAft>
              <a:buClrTx/>
              <a:buSzTx/>
              <a:buFontTx/>
              <a:buNone/>
              <a:tabLst/>
              <a:defRPr/>
            </a:pPr>
            <a:r>
              <a:rPr lang="es-CL" sz="1200" dirty="0"/>
              <a:t>Conocer la eficiencia de un puerto es relevante para las reformas económicas e inversiones estratégicas.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CL"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s-CL" sz="1200" kern="1200" dirty="0">
                <a:solidFill>
                  <a:schemeClr val="tx1"/>
                </a:solidFill>
                <a:effectLst/>
                <a:latin typeface="+mn-lt"/>
                <a:ea typeface="+mn-ea"/>
                <a:cs typeface="+mn-cs"/>
              </a:rPr>
              <a:t>Los puertos alrededor del mundo han tenido fuertes inversiones en su infraestructura lo que no se ve necesariamente traducido en una mejor operación de estos. (</a:t>
            </a:r>
            <a:r>
              <a:rPr lang="es-CL" sz="1200" kern="1200" dirty="0" err="1">
                <a:solidFill>
                  <a:schemeClr val="tx1"/>
                </a:solidFill>
                <a:effectLst/>
                <a:latin typeface="+mn-lt"/>
                <a:ea typeface="+mn-ea"/>
                <a:cs typeface="+mn-cs"/>
              </a:rPr>
              <a:t>Wilmsmeier</a:t>
            </a:r>
            <a:r>
              <a:rPr lang="es-CL" sz="1200" kern="1200" dirty="0">
                <a:solidFill>
                  <a:schemeClr val="tx1"/>
                </a:solidFill>
                <a:effectLst/>
                <a:latin typeface="+mn-lt"/>
                <a:ea typeface="+mn-ea"/>
                <a:cs typeface="+mn-cs"/>
              </a:rPr>
              <a:t> 2013) </a:t>
            </a:r>
          </a:p>
          <a:p>
            <a:pPr marL="0" marR="0" lvl="0" indent="0" algn="l" defTabSz="914400" rtl="0" eaLnBrk="1" fontAlgn="auto" latinLnBrk="0" hangingPunct="1">
              <a:lnSpc>
                <a:spcPct val="100000"/>
              </a:lnSpc>
              <a:spcBef>
                <a:spcPts val="0"/>
              </a:spcBef>
              <a:spcAft>
                <a:spcPts val="0"/>
              </a:spcAft>
              <a:buClrTx/>
              <a:buSzTx/>
              <a:buFontTx/>
              <a:buNone/>
              <a:tabLst/>
              <a:defRPr/>
            </a:pPr>
            <a:r>
              <a:rPr lang="es-CL" dirty="0"/>
              <a:t>las autoridades portuarias han estado cada vez más presionadas para mejorar la eficiencia portuaria al garantizar que los servicios portuarios se presten de forma que puedan ser competitivos internacionalmente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CL"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CL"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s-CL"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s-CL" sz="1200" dirty="0"/>
          </a:p>
          <a:p>
            <a:endParaRPr lang="es-CL" baseline="0" dirty="0"/>
          </a:p>
        </p:txBody>
      </p:sp>
      <p:sp>
        <p:nvSpPr>
          <p:cNvPr id="4" name="Marcador de número de diapositiva 3"/>
          <p:cNvSpPr>
            <a:spLocks noGrp="1"/>
          </p:cNvSpPr>
          <p:nvPr>
            <p:ph type="sldNum" sz="quarter" idx="10"/>
          </p:nvPr>
        </p:nvSpPr>
        <p:spPr/>
        <p:txBody>
          <a:bodyPr/>
          <a:lstStyle/>
          <a:p>
            <a:fld id="{B71ED905-B09C-478D-9DBD-CC31D7454ED0}" type="slidenum">
              <a:rPr lang="es-ES" smtClean="0"/>
              <a:t>24</a:t>
            </a:fld>
            <a:endParaRPr lang="es-ES" dirty="0"/>
          </a:p>
        </p:txBody>
      </p:sp>
    </p:spTree>
    <p:extLst>
      <p:ext uri="{BB962C8B-B14F-4D97-AF65-F5344CB8AC3E}">
        <p14:creationId xmlns:p14="http://schemas.microsoft.com/office/powerpoint/2010/main" val="27181919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L" dirty="0"/>
          </a:p>
          <a:p>
            <a:endParaRPr lang="es-CL"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s-CL" sz="1200" kern="1200" dirty="0">
                <a:solidFill>
                  <a:schemeClr val="tx1"/>
                </a:solidFill>
                <a:effectLst/>
                <a:latin typeface="+mn-lt"/>
                <a:ea typeface="+mn-ea"/>
                <a:cs typeface="+mn-cs"/>
              </a:rPr>
              <a:t>. La Figura 3 muestra tres grandes procesos que determinan la capacidad de carga de un puerto, el primero consiste en las operaciones marítimas, que corresponden a todos los factores que influyen desde que un barco llega al puerto hasta que está listo para poder transferir la carga, estos pueden ser por ejemplo el atraque, el calado, fondeo entre otros. El segundo proceso en el flujo, son las operaciones del terminal que tienen relación con la carga y descarga que se lleva a cabo entre la nave y el muelle donde encontramos elementos como el almacenaje de las cargas y la fiscalización de aduanas. Finalmente, luego que la nave ya fue descargada viene el último proceso que es la conectividad del puerto, lo que indica la gestión del transporte desde el puerto hasta su destinatario final. </a:t>
            </a:r>
          </a:p>
          <a:p>
            <a:endParaRPr lang="es-CL" dirty="0"/>
          </a:p>
        </p:txBody>
      </p:sp>
      <p:sp>
        <p:nvSpPr>
          <p:cNvPr id="4" name="Marcador de número de diapositiva 3"/>
          <p:cNvSpPr>
            <a:spLocks noGrp="1"/>
          </p:cNvSpPr>
          <p:nvPr>
            <p:ph type="sldNum" sz="quarter" idx="10"/>
          </p:nvPr>
        </p:nvSpPr>
        <p:spPr/>
        <p:txBody>
          <a:bodyPr/>
          <a:lstStyle/>
          <a:p>
            <a:fld id="{B71ED905-B09C-478D-9DBD-CC31D7454ED0}" type="slidenum">
              <a:rPr lang="es-ES" smtClean="0"/>
              <a:t>25</a:t>
            </a:fld>
            <a:endParaRPr lang="es-ES" dirty="0"/>
          </a:p>
        </p:txBody>
      </p:sp>
    </p:spTree>
    <p:extLst>
      <p:ext uri="{BB962C8B-B14F-4D97-AF65-F5344CB8AC3E}">
        <p14:creationId xmlns:p14="http://schemas.microsoft.com/office/powerpoint/2010/main" val="39899251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CL" sz="1200" kern="1200" dirty="0">
                <a:solidFill>
                  <a:schemeClr val="tx1"/>
                </a:solidFill>
                <a:effectLst/>
                <a:latin typeface="+mn-lt"/>
                <a:ea typeface="+mn-ea"/>
                <a:cs typeface="+mn-cs"/>
              </a:rPr>
              <a:t>Modelo BCC Este modelo asume rendimientos variables de escala lo que significa que un aumento en los </a:t>
            </a:r>
            <a:r>
              <a:rPr lang="es-CL" sz="1200" i="1" kern="1200" dirty="0">
                <a:solidFill>
                  <a:schemeClr val="tx1"/>
                </a:solidFill>
                <a:effectLst/>
                <a:latin typeface="+mn-lt"/>
                <a:ea typeface="+mn-ea"/>
                <a:cs typeface="+mn-cs"/>
              </a:rPr>
              <a:t>inputs </a:t>
            </a:r>
            <a:r>
              <a:rPr lang="es-CL" sz="1200" kern="1200" dirty="0">
                <a:solidFill>
                  <a:schemeClr val="tx1"/>
                </a:solidFill>
                <a:effectLst/>
                <a:latin typeface="+mn-lt"/>
                <a:ea typeface="+mn-ea"/>
                <a:cs typeface="+mn-cs"/>
              </a:rPr>
              <a:t>no necesariamente se ve traducido en un aumento proporcional en los </a:t>
            </a:r>
            <a:r>
              <a:rPr lang="es-CL" sz="1200" i="1" kern="1200" dirty="0">
                <a:solidFill>
                  <a:schemeClr val="tx1"/>
                </a:solidFill>
                <a:effectLst/>
                <a:latin typeface="+mn-lt"/>
                <a:ea typeface="+mn-ea"/>
                <a:cs typeface="+mn-cs"/>
              </a:rPr>
              <a:t>outputs</a:t>
            </a:r>
          </a:p>
          <a:p>
            <a:r>
              <a:rPr lang="es-CL" sz="1200" kern="1200" dirty="0">
                <a:solidFill>
                  <a:schemeClr val="tx1"/>
                </a:solidFill>
                <a:effectLst/>
                <a:latin typeface="+mn-lt"/>
                <a:ea typeface="+mn-ea"/>
                <a:cs typeface="+mn-cs"/>
              </a:rPr>
              <a:t>Los rendimientos variables de escala se hacen evidente en las operaciones marítimas ya que por ejemplo un aumento de un metro de calado no significara tener proporcionalmente más toneladas transferidas en el puerto. </a:t>
            </a:r>
          </a:p>
          <a:p>
            <a:endParaRPr lang="es-CL" sz="1200" kern="1200" dirty="0">
              <a:solidFill>
                <a:schemeClr val="tx1"/>
              </a:solidFill>
              <a:effectLst/>
              <a:latin typeface="+mn-lt"/>
              <a:ea typeface="+mn-ea"/>
              <a:cs typeface="+mn-cs"/>
            </a:endParaRPr>
          </a:p>
          <a:p>
            <a:r>
              <a:rPr lang="es-CL" dirty="0" err="1"/>
              <a:t>Orientacion</a:t>
            </a:r>
            <a:r>
              <a:rPr lang="es-CL" baseline="0" dirty="0"/>
              <a:t> output : </a:t>
            </a:r>
            <a:r>
              <a:rPr lang="es-CL" sz="1200" kern="1200" dirty="0">
                <a:solidFill>
                  <a:schemeClr val="tx1"/>
                </a:solidFill>
                <a:effectLst/>
                <a:latin typeface="+mn-lt"/>
                <a:ea typeface="+mn-ea"/>
                <a:cs typeface="+mn-cs"/>
              </a:rPr>
              <a:t> maximizando las salidas (</a:t>
            </a:r>
            <a:r>
              <a:rPr lang="es-CL" sz="1200" i="1" kern="1200" dirty="0">
                <a:solidFill>
                  <a:schemeClr val="tx1"/>
                </a:solidFill>
                <a:effectLst/>
                <a:latin typeface="+mn-lt"/>
                <a:ea typeface="+mn-ea"/>
                <a:cs typeface="+mn-cs"/>
              </a:rPr>
              <a:t>outputs) </a:t>
            </a:r>
            <a:r>
              <a:rPr lang="es-CL" sz="1200" kern="1200" dirty="0">
                <a:solidFill>
                  <a:schemeClr val="tx1"/>
                </a:solidFill>
                <a:effectLst/>
                <a:latin typeface="+mn-lt"/>
                <a:ea typeface="+mn-ea"/>
                <a:cs typeface="+mn-cs"/>
              </a:rPr>
              <a:t>manteniendo el actual nivel de recursos (</a:t>
            </a:r>
            <a:r>
              <a:rPr lang="es-CL" sz="1200" i="1" kern="1200" dirty="0">
                <a:solidFill>
                  <a:schemeClr val="tx1"/>
                </a:solidFill>
                <a:effectLst/>
                <a:latin typeface="+mn-lt"/>
                <a:ea typeface="+mn-ea"/>
                <a:cs typeface="+mn-cs"/>
              </a:rPr>
              <a:t>inputs) </a:t>
            </a:r>
            <a:r>
              <a:rPr lang="es-CL" sz="1200" kern="1200" dirty="0">
                <a:solidFill>
                  <a:schemeClr val="tx1"/>
                </a:solidFill>
                <a:effectLst/>
                <a:latin typeface="+mn-lt"/>
                <a:ea typeface="+mn-ea"/>
                <a:cs typeface="+mn-cs"/>
              </a:rPr>
              <a:t>a esta forma se le conoce como orientación a las salidas. </a:t>
            </a:r>
          </a:p>
          <a:p>
            <a:r>
              <a:rPr lang="es-CL" sz="1200" kern="1200" dirty="0">
                <a:solidFill>
                  <a:schemeClr val="tx1"/>
                </a:solidFill>
                <a:effectLst/>
                <a:latin typeface="+mn-lt"/>
                <a:ea typeface="+mn-ea"/>
                <a:cs typeface="+mn-cs"/>
              </a:rPr>
              <a:t>¿Es posible transferir más toneladas en un puerto sin incrementar los recursos de las operaciones marítimas? </a:t>
            </a:r>
          </a:p>
          <a:p>
            <a:endParaRPr lang="es-CL" dirty="0"/>
          </a:p>
        </p:txBody>
      </p:sp>
      <p:sp>
        <p:nvSpPr>
          <p:cNvPr id="4" name="Marcador de número de diapositiva 3"/>
          <p:cNvSpPr>
            <a:spLocks noGrp="1"/>
          </p:cNvSpPr>
          <p:nvPr>
            <p:ph type="sldNum" sz="quarter" idx="10"/>
          </p:nvPr>
        </p:nvSpPr>
        <p:spPr/>
        <p:txBody>
          <a:bodyPr/>
          <a:lstStyle/>
          <a:p>
            <a:fld id="{B71ED905-B09C-478D-9DBD-CC31D7454ED0}" type="slidenum">
              <a:rPr lang="es-ES" smtClean="0"/>
              <a:t>27</a:t>
            </a:fld>
            <a:endParaRPr lang="es-ES" dirty="0"/>
          </a:p>
        </p:txBody>
      </p:sp>
    </p:spTree>
    <p:extLst>
      <p:ext uri="{BB962C8B-B14F-4D97-AF65-F5344CB8AC3E}">
        <p14:creationId xmlns:p14="http://schemas.microsoft.com/office/powerpoint/2010/main" val="41378248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CL" dirty="0"/>
              <a:t>Explicar</a:t>
            </a:r>
            <a:r>
              <a:rPr lang="es-CL" baseline="0" dirty="0"/>
              <a:t> a que se refiere la orientación de los modelos :</a:t>
            </a:r>
          </a:p>
          <a:p>
            <a:r>
              <a:rPr lang="es-CL" baseline="0" dirty="0"/>
              <a:t>Orientación a las entradas :  El objetivo </a:t>
            </a:r>
            <a:r>
              <a:rPr lang="es-CL" baseline="0" dirty="0" err="1"/>
              <a:t>ed</a:t>
            </a:r>
            <a:r>
              <a:rPr lang="es-CL" baseline="0" dirty="0"/>
              <a:t> los modelos orientados a los inputs es minimizar el nivel de entradas produciendo por lo menos el mismo nivel de salidas .</a:t>
            </a:r>
          </a:p>
          <a:p>
            <a:r>
              <a:rPr lang="es-CL" baseline="0" dirty="0" err="1"/>
              <a:t>Orientacion</a:t>
            </a:r>
            <a:r>
              <a:rPr lang="es-CL" baseline="0" dirty="0"/>
              <a:t> Salidas :  Maximizar el nivel de salidas ( outputs) manteniendo constante el nivel de inputs observados )</a:t>
            </a:r>
          </a:p>
          <a:p>
            <a:endParaRPr lang="es-CL" baseline="0" dirty="0"/>
          </a:p>
          <a:p>
            <a:r>
              <a:rPr lang="es-CL" baseline="0" dirty="0"/>
              <a:t>Mencionar que los resultados de la eficiencia orientado a las entradas no supera el 100% y para las salidas si lo </a:t>
            </a:r>
            <a:r>
              <a:rPr lang="es-CL" baseline="0" dirty="0" err="1"/>
              <a:t>superá</a:t>
            </a:r>
            <a:r>
              <a:rPr lang="es-CL" baseline="0" dirty="0"/>
              <a:t> teniendo como base el 100%</a:t>
            </a:r>
          </a:p>
          <a:p>
            <a:endParaRPr lang="es-CL" baseline="0" dirty="0"/>
          </a:p>
          <a:p>
            <a:r>
              <a:rPr lang="es-CL" baseline="0" dirty="0"/>
              <a:t>SI YO AUMNETO AL DOBLE MIS RECURSOS SE AUMENTA AL DOBLE MIS SALIDAS ( rendimientos constantes de escala)</a:t>
            </a:r>
          </a:p>
          <a:p>
            <a:r>
              <a:rPr lang="es-CL" baseline="0" dirty="0"/>
              <a:t>Un aumento en las entradas no tiene un aumento proporcional en las salidas</a:t>
            </a:r>
          </a:p>
        </p:txBody>
      </p:sp>
      <p:sp>
        <p:nvSpPr>
          <p:cNvPr id="4" name="Marcador de número de diapositiva 3"/>
          <p:cNvSpPr>
            <a:spLocks noGrp="1"/>
          </p:cNvSpPr>
          <p:nvPr>
            <p:ph type="sldNum" sz="quarter" idx="10"/>
          </p:nvPr>
        </p:nvSpPr>
        <p:spPr/>
        <p:txBody>
          <a:bodyPr/>
          <a:lstStyle/>
          <a:p>
            <a:fld id="{B71ED905-B09C-478D-9DBD-CC31D7454ED0}" type="slidenum">
              <a:rPr lang="es-ES" smtClean="0"/>
              <a:t>28</a:t>
            </a:fld>
            <a:endParaRPr lang="es-ES" dirty="0"/>
          </a:p>
        </p:txBody>
      </p:sp>
    </p:spTree>
    <p:extLst>
      <p:ext uri="{BB962C8B-B14F-4D97-AF65-F5344CB8AC3E}">
        <p14:creationId xmlns:p14="http://schemas.microsoft.com/office/powerpoint/2010/main" val="12634375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lvl="0"/>
            <a:r>
              <a:rPr lang="es-CL" sz="1200" kern="1200" dirty="0">
                <a:solidFill>
                  <a:schemeClr val="tx1"/>
                </a:solidFill>
                <a:effectLst/>
                <a:latin typeface="+mn-lt"/>
                <a:ea typeface="+mn-ea"/>
                <a:cs typeface="+mn-cs"/>
              </a:rPr>
              <a:t>Calado máximo: es la profundidad que alcanza, en el agua, la parte sumergida de una embarcación, y que refleja el tonelaje de los buques que desembarquen en el puerto. </a:t>
            </a:r>
          </a:p>
          <a:p>
            <a:pPr lvl="0"/>
            <a:r>
              <a:rPr lang="es-CL" sz="1200" kern="1200" dirty="0">
                <a:solidFill>
                  <a:schemeClr val="tx1"/>
                </a:solidFill>
                <a:effectLst/>
                <a:latin typeface="+mn-lt"/>
                <a:ea typeface="+mn-ea"/>
                <a:cs typeface="+mn-cs"/>
              </a:rPr>
              <a:t>Eslora máxima: es la dimensión de un barco midiendo su largo, desde la proa hasta la popa, esta variable sirve para determinar el espacio necesario para atracar en un muelle. </a:t>
            </a:r>
          </a:p>
          <a:p>
            <a:pPr lvl="0"/>
            <a:r>
              <a:rPr lang="es-CL" sz="1200" kern="1200" dirty="0">
                <a:solidFill>
                  <a:schemeClr val="tx1"/>
                </a:solidFill>
                <a:effectLst/>
                <a:latin typeface="+mn-lt"/>
                <a:ea typeface="+mn-ea"/>
                <a:cs typeface="+mn-cs"/>
              </a:rPr>
              <a:t>Sitios de atraque: esta variable considera la cantidad de sitios con los que cuenta el puerto para amarrar una embarcación con el fin de inmovilizarla y transferir las cargas.</a:t>
            </a:r>
          </a:p>
          <a:p>
            <a:pPr lvl="0"/>
            <a:r>
              <a:rPr lang="es-CL" sz="1200" kern="1200" dirty="0">
                <a:solidFill>
                  <a:schemeClr val="tx1"/>
                </a:solidFill>
                <a:effectLst/>
                <a:latin typeface="+mn-lt"/>
                <a:ea typeface="+mn-ea"/>
                <a:cs typeface="+mn-cs"/>
              </a:rPr>
              <a:t>Toneladas movilizadas: variable que cuantifica la transferencia anual de cargas en un puerto.</a:t>
            </a:r>
            <a:endParaRPr lang="es-CL" dirty="0">
              <a:effectLst/>
            </a:endParaRPr>
          </a:p>
          <a:p>
            <a:pPr lvl="0"/>
            <a:r>
              <a:rPr lang="es-CL" sz="1200" kern="1200" dirty="0">
                <a:solidFill>
                  <a:schemeClr val="tx1"/>
                </a:solidFill>
                <a:effectLst/>
                <a:latin typeface="+mn-lt"/>
                <a:ea typeface="+mn-ea"/>
                <a:cs typeface="+mn-cs"/>
              </a:rPr>
              <a:t>Recaladas anuales: hace referencia a la cantidad de naves atendidas que atracaron en el puerto en el período de un año. </a:t>
            </a:r>
            <a:endParaRPr lang="es-CL" dirty="0">
              <a:effectLst/>
            </a:endParaRPr>
          </a:p>
          <a:p>
            <a:endParaRPr lang="es-CL" dirty="0"/>
          </a:p>
          <a:p>
            <a:endParaRPr lang="es-CL" dirty="0"/>
          </a:p>
        </p:txBody>
      </p:sp>
      <p:sp>
        <p:nvSpPr>
          <p:cNvPr id="4" name="Marcador de número de diapositiva 3"/>
          <p:cNvSpPr>
            <a:spLocks noGrp="1"/>
          </p:cNvSpPr>
          <p:nvPr>
            <p:ph type="sldNum" sz="quarter" idx="10"/>
          </p:nvPr>
        </p:nvSpPr>
        <p:spPr/>
        <p:txBody>
          <a:bodyPr/>
          <a:lstStyle/>
          <a:p>
            <a:fld id="{B71ED905-B09C-478D-9DBD-CC31D7454ED0}" type="slidenum">
              <a:rPr lang="es-ES" smtClean="0"/>
              <a:t>29</a:t>
            </a:fld>
            <a:endParaRPr lang="es-ES" dirty="0"/>
          </a:p>
        </p:txBody>
      </p:sp>
    </p:spTree>
    <p:extLst>
      <p:ext uri="{BB962C8B-B14F-4D97-AF65-F5344CB8AC3E}">
        <p14:creationId xmlns:p14="http://schemas.microsoft.com/office/powerpoint/2010/main" val="39037330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CL" sz="1200" b="0" i="0" u="none" strike="noStrike" kern="1200" baseline="0" dirty="0">
                <a:solidFill>
                  <a:schemeClr val="tx1"/>
                </a:solidFill>
                <a:latin typeface="+mn-lt"/>
                <a:ea typeface="+mn-ea"/>
                <a:cs typeface="+mn-cs"/>
              </a:rPr>
              <a:t>Los modelos matemáticos fueron programados y resueltos por medio del software IBM ILOG CPLEX IDE, versión 12.6.3 en un computador con procesador Intel Core i3-6100U CPU 2.30GHz con 4GB de memoria RAM. </a:t>
            </a:r>
          </a:p>
          <a:p>
            <a:r>
              <a:rPr lang="es-CL" dirty="0"/>
              <a:t> Mejillones (Puerto Angamos)</a:t>
            </a:r>
          </a:p>
        </p:txBody>
      </p:sp>
      <p:sp>
        <p:nvSpPr>
          <p:cNvPr id="4" name="Marcador de número de diapositiva 3"/>
          <p:cNvSpPr>
            <a:spLocks noGrp="1"/>
          </p:cNvSpPr>
          <p:nvPr>
            <p:ph type="sldNum" sz="quarter" idx="10"/>
          </p:nvPr>
        </p:nvSpPr>
        <p:spPr/>
        <p:txBody>
          <a:bodyPr/>
          <a:lstStyle/>
          <a:p>
            <a:fld id="{B71ED905-B09C-478D-9DBD-CC31D7454ED0}" type="slidenum">
              <a:rPr lang="es-ES" smtClean="0"/>
              <a:t>31</a:t>
            </a:fld>
            <a:endParaRPr lang="es-ES" dirty="0"/>
          </a:p>
        </p:txBody>
      </p:sp>
    </p:spTree>
    <p:extLst>
      <p:ext uri="{BB962C8B-B14F-4D97-AF65-F5344CB8AC3E}">
        <p14:creationId xmlns:p14="http://schemas.microsoft.com/office/powerpoint/2010/main" val="13756480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ción de imagen de diapositiva 1"/>
          <p:cNvSpPr>
            <a:spLocks noGrp="1" noRot="1" noChangeAspect="1"/>
          </p:cNvSpPr>
          <p:nvPr>
            <p:ph type="sldImg"/>
          </p:nvPr>
        </p:nvSpPr>
        <p:spPr/>
      </p:sp>
      <p:sp>
        <p:nvSpPr>
          <p:cNvPr id="3" name="Marcador de posición de notas 2"/>
          <p:cNvSpPr>
            <a:spLocks noGrp="1"/>
          </p:cNvSpPr>
          <p:nvPr>
            <p:ph type="body" idx="1"/>
          </p:nvPr>
        </p:nvSpPr>
        <p:spPr/>
        <p:txBody>
          <a:bodyPr rtlCol="0"/>
          <a:lstStyle/>
          <a:p>
            <a:pPr rtl="0"/>
            <a:endParaRPr lang="es-ES"/>
          </a:p>
        </p:txBody>
      </p:sp>
      <p:sp>
        <p:nvSpPr>
          <p:cNvPr id="4" name="Marcador de posición de número de diapositiva 3"/>
          <p:cNvSpPr>
            <a:spLocks noGrp="1"/>
          </p:cNvSpPr>
          <p:nvPr>
            <p:ph type="sldNum" sz="quarter" idx="5"/>
          </p:nvPr>
        </p:nvSpPr>
        <p:spPr/>
        <p:txBody>
          <a:bodyPr rtlCol="0"/>
          <a:lstStyle/>
          <a:p>
            <a:pPr rtl="0"/>
            <a:fld id="{228B34ED-4CDD-41C9-90F7-D768D5559A6F}" type="slidenum">
              <a:rPr lang="es-ES" smtClean="0"/>
              <a:t>34</a:t>
            </a:fld>
            <a:endParaRPr lang="es-ES"/>
          </a:p>
        </p:txBody>
      </p:sp>
    </p:spTree>
    <p:extLst>
      <p:ext uri="{BB962C8B-B14F-4D97-AF65-F5344CB8AC3E}">
        <p14:creationId xmlns:p14="http://schemas.microsoft.com/office/powerpoint/2010/main" val="2731552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posición de notas 2"/>
          <p:cNvSpPr>
            <a:spLocks noGrp="1"/>
          </p:cNvSpPr>
          <p:nvPr>
            <p:ph type="body" idx="1"/>
          </p:nvPr>
        </p:nvSpPr>
        <p:spPr/>
        <p:txBody>
          <a:bodyPr rtlCol="0"/>
          <a:lstStyle/>
          <a:p>
            <a:pPr rtl="0"/>
            <a:endParaRPr lang="es-ES"/>
          </a:p>
        </p:txBody>
      </p:sp>
      <p:sp>
        <p:nvSpPr>
          <p:cNvPr id="4" name="Marcador de número de diapositiva 3"/>
          <p:cNvSpPr>
            <a:spLocks noGrp="1"/>
          </p:cNvSpPr>
          <p:nvPr>
            <p:ph type="sldNum" sz="quarter" idx="5"/>
          </p:nvPr>
        </p:nvSpPr>
        <p:spPr/>
        <p:txBody>
          <a:bodyPr rtlCol="0"/>
          <a:lstStyle/>
          <a:p>
            <a:pPr rtl="0"/>
            <a:fld id="{228B34ED-4CDD-41C9-90F7-D768D5559A6F}" type="slidenum">
              <a:rPr lang="es-ES" smtClean="0"/>
              <a:t>35</a:t>
            </a:fld>
            <a:endParaRPr lang="es-ES"/>
          </a:p>
        </p:txBody>
      </p:sp>
    </p:spTree>
    <p:extLst>
      <p:ext uri="{BB962C8B-B14F-4D97-AF65-F5344CB8AC3E}">
        <p14:creationId xmlns:p14="http://schemas.microsoft.com/office/powerpoint/2010/main" val="41149175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ítulo">
    <p:bg>
      <p:bgRef idx="1001">
        <a:schemeClr val="bg1"/>
      </p:bgRef>
    </p:bg>
    <p:spTree>
      <p:nvGrpSpPr>
        <p:cNvPr id="1" name=""/>
        <p:cNvGrpSpPr/>
        <p:nvPr/>
      </p:nvGrpSpPr>
      <p:grpSpPr>
        <a:xfrm>
          <a:off x="0" y="0"/>
          <a:ext cx="0" cy="0"/>
          <a:chOff x="0" y="0"/>
          <a:chExt cx="0" cy="0"/>
        </a:xfrm>
      </p:grpSpPr>
      <p:sp>
        <p:nvSpPr>
          <p:cNvPr id="3" name="Marcador de posición de imagen 2">
            <a:extLst>
              <a:ext uri="{FF2B5EF4-FFF2-40B4-BE49-F238E27FC236}">
                <a16:creationId xmlns:a16="http://schemas.microsoft.com/office/drawing/2014/main" id="{DE635FD8-712D-4EE2-A5B6-3DD8DE9C25E9}"/>
              </a:ext>
            </a:extLst>
          </p:cNvPr>
          <p:cNvSpPr>
            <a:spLocks noGrp="1"/>
          </p:cNvSpPr>
          <p:nvPr>
            <p:ph type="pic" sz="quarter" idx="10"/>
          </p:nvPr>
        </p:nvSpPr>
        <p:spPr>
          <a:xfrm>
            <a:off x="0" y="0"/>
            <a:ext cx="12192000" cy="6858000"/>
          </a:xfrm>
        </p:spPr>
        <p:txBody>
          <a:bodyPr rtlCol="0"/>
          <a:lstStyle>
            <a:lvl1pPr marL="0" indent="0" algn="ctr">
              <a:buNone/>
              <a:defRPr/>
            </a:lvl1pPr>
          </a:lstStyle>
          <a:p>
            <a:pPr rtl="0"/>
            <a:r>
              <a:rPr lang="es-ES" noProof="0"/>
              <a:t>Haga clic en el icono para agregar una imagen</a:t>
            </a:r>
          </a:p>
        </p:txBody>
      </p:sp>
      <p:sp>
        <p:nvSpPr>
          <p:cNvPr id="14" name="Marcador de texto 13">
            <a:extLst>
              <a:ext uri="{FF2B5EF4-FFF2-40B4-BE49-F238E27FC236}">
                <a16:creationId xmlns:a16="http://schemas.microsoft.com/office/drawing/2014/main" id="{F80209DF-C4D9-43B8-AA05-F53619153042}"/>
              </a:ext>
            </a:extLst>
          </p:cNvPr>
          <p:cNvSpPr>
            <a:spLocks noGrp="1"/>
          </p:cNvSpPr>
          <p:nvPr>
            <p:ph type="body" sz="quarter" idx="12"/>
          </p:nvPr>
        </p:nvSpPr>
        <p:spPr>
          <a:xfrm>
            <a:off x="3512343" y="5922140"/>
            <a:ext cx="5167313" cy="518795"/>
          </a:xfrm>
        </p:spPr>
        <p:txBody>
          <a:bodyPr rtlCol="0">
            <a:noAutofit/>
          </a:bodyPr>
          <a:lstStyle>
            <a:lvl1pPr marL="0" indent="0" algn="ctr">
              <a:buNone/>
              <a:defRPr sz="1800" spc="300">
                <a:solidFill>
                  <a:schemeClr val="tx1"/>
                </a:solidFill>
              </a:defRPr>
            </a:lvl1pPr>
            <a:lvl2pPr marL="457200" indent="0">
              <a:buNone/>
              <a:defRPr/>
            </a:lvl2pPr>
          </a:lstStyle>
          <a:p>
            <a:pPr lvl="0" rtl="0"/>
            <a:r>
              <a:rPr lang="es-ES" noProof="0"/>
              <a:t>Haga clic para modificar los estilos de texto del patrón</a:t>
            </a:r>
          </a:p>
        </p:txBody>
      </p:sp>
      <p:sp>
        <p:nvSpPr>
          <p:cNvPr id="7" name="Marcador de texto 6">
            <a:extLst>
              <a:ext uri="{FF2B5EF4-FFF2-40B4-BE49-F238E27FC236}">
                <a16:creationId xmlns:a16="http://schemas.microsoft.com/office/drawing/2014/main" id="{758235C5-25B1-4243-9762-4AAD3C08E8BE}"/>
              </a:ext>
            </a:extLst>
          </p:cNvPr>
          <p:cNvSpPr>
            <a:spLocks noGrp="1"/>
          </p:cNvSpPr>
          <p:nvPr>
            <p:ph type="body" idx="1" hasCustomPrompt="1"/>
          </p:nvPr>
        </p:nvSpPr>
        <p:spPr>
          <a:xfrm>
            <a:off x="4038600" y="3608511"/>
            <a:ext cx="4114800" cy="518795"/>
          </a:xfrm>
          <a:gradFill flip="none" rotWithShape="1">
            <a:gsLst>
              <a:gs pos="0">
                <a:schemeClr val="accent5"/>
              </a:gs>
              <a:gs pos="100000">
                <a:schemeClr val="accent2">
                  <a:lumMod val="97000"/>
                  <a:lumOff val="3000"/>
                </a:schemeClr>
              </a:gs>
              <a:gs pos="50000">
                <a:schemeClr val="accent1"/>
              </a:gs>
            </a:gsLst>
            <a:lin ang="10800000" scaled="1"/>
            <a:tileRect/>
          </a:gradFill>
        </p:spPr>
        <p:txBody>
          <a:bodyPr rtlCol="0">
            <a:noAutofit/>
          </a:bodyPr>
          <a:lstStyle>
            <a:lvl1pPr marL="0" indent="0" algn="ctr">
              <a:buNone/>
              <a:defRPr sz="1800" cap="all" baseline="0"/>
            </a:lvl1pPr>
          </a:lstStyle>
          <a:p>
            <a:pPr rtl="0"/>
            <a:r>
              <a:rPr lang="es-ES" spc="300" noProof="0"/>
              <a:t>REVISIÓN ANUAL</a:t>
            </a:r>
          </a:p>
        </p:txBody>
      </p:sp>
      <p:sp>
        <p:nvSpPr>
          <p:cNvPr id="2" name="Título 1">
            <a:extLst>
              <a:ext uri="{FF2B5EF4-FFF2-40B4-BE49-F238E27FC236}">
                <a16:creationId xmlns:a16="http://schemas.microsoft.com/office/drawing/2014/main" id="{298B2C6E-DB6F-4476-8E95-9F6EC79392FD}"/>
              </a:ext>
            </a:extLst>
          </p:cNvPr>
          <p:cNvSpPr>
            <a:spLocks noGrp="1"/>
          </p:cNvSpPr>
          <p:nvPr>
            <p:ph type="title" hasCustomPrompt="1"/>
          </p:nvPr>
        </p:nvSpPr>
        <p:spPr>
          <a:xfrm>
            <a:off x="350836" y="2445633"/>
            <a:ext cx="11490325" cy="823913"/>
          </a:xfrm>
        </p:spPr>
        <p:txBody>
          <a:bodyPr rtlCol="0">
            <a:noAutofit/>
          </a:bodyPr>
          <a:lstStyle>
            <a:lvl1pPr>
              <a:lnSpc>
                <a:spcPct val="150000"/>
              </a:lnSpc>
              <a:spcBef>
                <a:spcPts val="1000"/>
              </a:spcBef>
              <a:defRPr sz="4000" cap="all" spc="300" baseline="0"/>
            </a:lvl1pPr>
          </a:lstStyle>
          <a:p>
            <a:pPr rtl="0"/>
            <a:r>
              <a:rPr lang="es-ES" noProof="0"/>
              <a:t>Haga clic para modificar los estilos de texto maestro</a:t>
            </a:r>
          </a:p>
        </p:txBody>
      </p:sp>
    </p:spTree>
    <p:extLst>
      <p:ext uri="{BB962C8B-B14F-4D97-AF65-F5344CB8AC3E}">
        <p14:creationId xmlns:p14="http://schemas.microsoft.com/office/powerpoint/2010/main" val="3182303122"/>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11" name="Marcador de posición de imagen 10">
            <a:extLst>
              <a:ext uri="{FF2B5EF4-FFF2-40B4-BE49-F238E27FC236}">
                <a16:creationId xmlns:a16="http://schemas.microsoft.com/office/drawing/2014/main" id="{912AA41C-A030-4521-8130-6A8E4543F277}"/>
              </a:ext>
            </a:extLst>
          </p:cNvPr>
          <p:cNvSpPr>
            <a:spLocks noGrp="1"/>
          </p:cNvSpPr>
          <p:nvPr>
            <p:ph type="pic" sz="quarter" idx="13"/>
          </p:nvPr>
        </p:nvSpPr>
        <p:spPr>
          <a:xfrm>
            <a:off x="0" y="0"/>
            <a:ext cx="6096000" cy="6858000"/>
          </a:xfrm>
          <a:prstGeom prst="parallelogram">
            <a:avLst/>
          </a:prstGeom>
          <a:effectLst/>
        </p:spPr>
        <p:txBody>
          <a:bodyPr rtlCol="0" anchor="ctr"/>
          <a:lstStyle>
            <a:lvl1pPr marL="0" indent="0" algn="ctr">
              <a:buNone/>
              <a:defRPr/>
            </a:lvl1pPr>
          </a:lstStyle>
          <a:p>
            <a:pPr rtl="0"/>
            <a:r>
              <a:rPr lang="es-ES" noProof="0"/>
              <a:t>Haga clic en el icono para agregar una imagen</a:t>
            </a:r>
          </a:p>
        </p:txBody>
      </p:sp>
      <p:sp>
        <p:nvSpPr>
          <p:cNvPr id="2" name="Título 1">
            <a:extLst>
              <a:ext uri="{FF2B5EF4-FFF2-40B4-BE49-F238E27FC236}">
                <a16:creationId xmlns:a16="http://schemas.microsoft.com/office/drawing/2014/main" id="{7C83D428-B974-43F4-9246-0A2EECA11A5B}"/>
              </a:ext>
            </a:extLst>
          </p:cNvPr>
          <p:cNvSpPr>
            <a:spLocks noGrp="1"/>
          </p:cNvSpPr>
          <p:nvPr>
            <p:ph type="title" hasCustomPrompt="1"/>
          </p:nvPr>
        </p:nvSpPr>
        <p:spPr>
          <a:xfrm>
            <a:off x="7068819" y="642927"/>
            <a:ext cx="4846320" cy="1435947"/>
          </a:xfrm>
        </p:spPr>
        <p:txBody>
          <a:bodyPr rtlCol="0" anchor="t">
            <a:noAutofit/>
          </a:bodyPr>
          <a:lstStyle>
            <a:lvl1pPr algn="l">
              <a:lnSpc>
                <a:spcPct val="150000"/>
              </a:lnSpc>
              <a:spcBef>
                <a:spcPts val="1000"/>
              </a:spcBef>
              <a:defRPr sz="5400" baseline="0"/>
            </a:lvl1pPr>
          </a:lstStyle>
          <a:p>
            <a:pPr rtl="0"/>
            <a:r>
              <a:rPr lang="es-ES" noProof="0"/>
              <a:t>Título</a:t>
            </a:r>
          </a:p>
        </p:txBody>
      </p:sp>
      <p:sp>
        <p:nvSpPr>
          <p:cNvPr id="5" name="Marcador de pie de página 4">
            <a:extLst>
              <a:ext uri="{FF2B5EF4-FFF2-40B4-BE49-F238E27FC236}">
                <a16:creationId xmlns:a16="http://schemas.microsoft.com/office/drawing/2014/main" id="{BC79732E-D749-40DD-8365-05028518765D}"/>
              </a:ext>
            </a:extLst>
          </p:cNvPr>
          <p:cNvSpPr>
            <a:spLocks noGrp="1"/>
          </p:cNvSpPr>
          <p:nvPr>
            <p:ph type="ftr" sz="quarter" idx="11"/>
          </p:nvPr>
        </p:nvSpPr>
        <p:spPr/>
        <p:txBody>
          <a:bodyPr rtlCol="0"/>
          <a:lstStyle/>
          <a:p>
            <a:pPr rtl="0"/>
            <a:r>
              <a:rPr lang="es-ES" noProof="0"/>
              <a:t>Agregar un pie de página</a:t>
            </a:r>
          </a:p>
        </p:txBody>
      </p:sp>
      <p:sp>
        <p:nvSpPr>
          <p:cNvPr id="6" name="Marcador de posición de número de diapositiva 5">
            <a:extLst>
              <a:ext uri="{FF2B5EF4-FFF2-40B4-BE49-F238E27FC236}">
                <a16:creationId xmlns:a16="http://schemas.microsoft.com/office/drawing/2014/main" id="{88F55E23-C4CC-4E9B-80F4-C4BEA6E2DD84}"/>
              </a:ext>
            </a:extLst>
          </p:cNvPr>
          <p:cNvSpPr>
            <a:spLocks noGrp="1"/>
          </p:cNvSpPr>
          <p:nvPr>
            <p:ph type="sldNum" sz="quarter" idx="12"/>
          </p:nvPr>
        </p:nvSpPr>
        <p:spPr/>
        <p:txBody>
          <a:bodyPr rtlCol="0"/>
          <a:lstStyle/>
          <a:p>
            <a:pPr rtl="0"/>
            <a:fld id="{8C2E478F-E849-4A8C-AF1F-CBCC78A7CBFA}" type="slidenum">
              <a:rPr lang="es-ES" noProof="0" smtClean="0"/>
              <a:t>‹Nº›</a:t>
            </a:fld>
            <a:endParaRPr lang="es-ES" noProof="0"/>
          </a:p>
        </p:txBody>
      </p:sp>
      <p:sp>
        <p:nvSpPr>
          <p:cNvPr id="13" name="Marcador de texto 12">
            <a:extLst>
              <a:ext uri="{FF2B5EF4-FFF2-40B4-BE49-F238E27FC236}">
                <a16:creationId xmlns:a16="http://schemas.microsoft.com/office/drawing/2014/main" id="{9D00A38D-CFE8-4333-B9D2-D3E7EACA4F0E}"/>
              </a:ext>
            </a:extLst>
          </p:cNvPr>
          <p:cNvSpPr>
            <a:spLocks noGrp="1"/>
          </p:cNvSpPr>
          <p:nvPr>
            <p:ph type="body" sz="quarter" idx="15" hasCustomPrompt="1"/>
          </p:nvPr>
        </p:nvSpPr>
        <p:spPr>
          <a:xfrm>
            <a:off x="7068820" y="2078875"/>
            <a:ext cx="4114800" cy="3798888"/>
          </a:xfrm>
        </p:spPr>
        <p:txBody>
          <a:bodyPr rtlCol="0">
            <a:noAutofit/>
          </a:bodyPr>
          <a:lstStyle>
            <a:lvl1pPr marL="0" indent="0">
              <a:buNone/>
              <a:defRPr sz="1800" spc="300"/>
            </a:lvl1pPr>
          </a:lstStyle>
          <a:p>
            <a:pPr lvl="0" rtl="0"/>
            <a:r>
              <a:rPr lang="es-ES" noProof="0"/>
              <a:t>HAGA CLIC PARA MODIFICAR LOS ESTILOS DE TEXTO MAESTRO</a:t>
            </a:r>
          </a:p>
        </p:txBody>
      </p:sp>
      <p:sp>
        <p:nvSpPr>
          <p:cNvPr id="3" name="Rectángulo 2">
            <a:extLst>
              <a:ext uri="{FF2B5EF4-FFF2-40B4-BE49-F238E27FC236}">
                <a16:creationId xmlns:a16="http://schemas.microsoft.com/office/drawing/2014/main" id="{1AA8588E-221D-4931-A290-C5C4184435AD}"/>
              </a:ext>
              <a:ext uri="{C183D7F6-B498-43B3-948B-1728B52AA6E4}">
                <adec:decorative xmlns:adec="http://schemas.microsoft.com/office/drawing/2017/decorative" val="1"/>
              </a:ext>
            </a:extLst>
          </p:cNvPr>
          <p:cNvSpPr/>
          <p:nvPr userDrawn="1"/>
        </p:nvSpPr>
        <p:spPr>
          <a:xfrm>
            <a:off x="7068820" y="6303963"/>
            <a:ext cx="3014980" cy="554037"/>
          </a:xfrm>
          <a:prstGeom prst="rect">
            <a:avLst/>
          </a:prstGeom>
          <a:gradFill flip="none" rotWithShape="1">
            <a:gsLst>
              <a:gs pos="0">
                <a:schemeClr val="accent5"/>
              </a:gs>
              <a:gs pos="100000">
                <a:schemeClr val="accent2">
                  <a:lumMod val="97000"/>
                  <a:lumOff val="3000"/>
                </a:schemeClr>
              </a:gs>
              <a:gs pos="50000">
                <a:schemeClr val="accent1"/>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Tree>
    <p:extLst>
      <p:ext uri="{BB962C8B-B14F-4D97-AF65-F5344CB8AC3E}">
        <p14:creationId xmlns:p14="http://schemas.microsoft.com/office/powerpoint/2010/main" val="16291152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ción">
    <p:spTree>
      <p:nvGrpSpPr>
        <p:cNvPr id="1" name=""/>
        <p:cNvGrpSpPr/>
        <p:nvPr/>
      </p:nvGrpSpPr>
      <p:grpSpPr>
        <a:xfrm>
          <a:off x="0" y="0"/>
          <a:ext cx="0" cy="0"/>
          <a:chOff x="0" y="0"/>
          <a:chExt cx="0" cy="0"/>
        </a:xfrm>
      </p:grpSpPr>
      <p:sp>
        <p:nvSpPr>
          <p:cNvPr id="20" name="Marcador de texto 19">
            <a:extLst>
              <a:ext uri="{FF2B5EF4-FFF2-40B4-BE49-F238E27FC236}">
                <a16:creationId xmlns:a16="http://schemas.microsoft.com/office/drawing/2014/main" id="{E5539E44-E270-49B4-8B0A-07870325AA91}"/>
              </a:ext>
            </a:extLst>
          </p:cNvPr>
          <p:cNvSpPr>
            <a:spLocks noGrp="1"/>
          </p:cNvSpPr>
          <p:nvPr>
            <p:ph type="body" sz="quarter" idx="16" hasCustomPrompt="1"/>
          </p:nvPr>
        </p:nvSpPr>
        <p:spPr>
          <a:xfrm>
            <a:off x="6225539" y="1546138"/>
            <a:ext cx="4023360" cy="464871"/>
          </a:xfrm>
          <a:gradFill flip="none" rotWithShape="1">
            <a:gsLst>
              <a:gs pos="0">
                <a:schemeClr val="accent5"/>
              </a:gs>
              <a:gs pos="100000">
                <a:schemeClr val="accent2">
                  <a:lumMod val="97000"/>
                  <a:lumOff val="3000"/>
                </a:schemeClr>
              </a:gs>
              <a:gs pos="50000">
                <a:schemeClr val="accent1"/>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lvl1pPr marL="0" indent="0" algn="ctr">
              <a:lnSpc>
                <a:spcPct val="100000"/>
              </a:lnSpc>
              <a:spcBef>
                <a:spcPts val="0"/>
              </a:spcBef>
              <a:buNone/>
              <a:defRPr lang="en-US" sz="1400" spc="300" baseline="0" dirty="0">
                <a:solidFill>
                  <a:schemeClr val="lt1"/>
                </a:solidFill>
              </a:defRPr>
            </a:lvl1pPr>
          </a:lstStyle>
          <a:p>
            <a:pPr marL="0" lvl="0" algn="ctr" rtl="0"/>
            <a:r>
              <a:rPr lang="es-ES" noProof="0"/>
              <a:t>HAGA CLIC PARA MODIFICAR LOS ESTILOS DE TEXTO MAESTRO</a:t>
            </a:r>
          </a:p>
        </p:txBody>
      </p:sp>
      <p:sp>
        <p:nvSpPr>
          <p:cNvPr id="9" name="Marcador de posición de imagen 8">
            <a:extLst>
              <a:ext uri="{FF2B5EF4-FFF2-40B4-BE49-F238E27FC236}">
                <a16:creationId xmlns:a16="http://schemas.microsoft.com/office/drawing/2014/main" id="{186FE9B2-6286-484B-8943-95EE0B6B0267}"/>
              </a:ext>
            </a:extLst>
          </p:cNvPr>
          <p:cNvSpPr>
            <a:spLocks noGrp="1"/>
          </p:cNvSpPr>
          <p:nvPr>
            <p:ph type="pic" sz="quarter" idx="14"/>
          </p:nvPr>
        </p:nvSpPr>
        <p:spPr>
          <a:xfrm>
            <a:off x="0" y="0"/>
            <a:ext cx="5416550" cy="6846932"/>
          </a:xfrm>
          <a:effectLst/>
        </p:spPr>
        <p:txBody>
          <a:bodyPr rtlCol="0" anchor="ctr"/>
          <a:lstStyle>
            <a:lvl1pPr marL="0" indent="0" algn="ctr">
              <a:buNone/>
              <a:defRPr/>
            </a:lvl1pPr>
          </a:lstStyle>
          <a:p>
            <a:pPr rtl="0"/>
            <a:r>
              <a:rPr lang="es-ES" noProof="0"/>
              <a:t>Haga clic en el icono para agregar una imagen</a:t>
            </a:r>
          </a:p>
        </p:txBody>
      </p:sp>
      <p:sp>
        <p:nvSpPr>
          <p:cNvPr id="11" name="Marcador de número de diapositiva 5">
            <a:extLst>
              <a:ext uri="{FF2B5EF4-FFF2-40B4-BE49-F238E27FC236}">
                <a16:creationId xmlns:a16="http://schemas.microsoft.com/office/drawing/2014/main" id="{7D4E8708-8565-4A5B-9D9E-1D4F40EAF909}"/>
              </a:ext>
            </a:extLst>
          </p:cNvPr>
          <p:cNvSpPr>
            <a:spLocks noGrp="1"/>
          </p:cNvSpPr>
          <p:nvPr>
            <p:ph type="sldNum" sz="quarter" idx="4"/>
          </p:nvPr>
        </p:nvSpPr>
        <p:spPr>
          <a:xfrm>
            <a:off x="11549269" y="6468303"/>
            <a:ext cx="443948"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rtl="0"/>
            <a:fld id="{8C2E478F-E849-4A8C-AF1F-CBCC78A7CBFA}" type="slidenum">
              <a:rPr lang="es-ES" noProof="0" smtClean="0"/>
              <a:t>‹Nº›</a:t>
            </a:fld>
            <a:endParaRPr lang="es-ES" noProof="0"/>
          </a:p>
        </p:txBody>
      </p:sp>
      <p:sp>
        <p:nvSpPr>
          <p:cNvPr id="16" name="Marcador de contenido 8">
            <a:extLst>
              <a:ext uri="{FF2B5EF4-FFF2-40B4-BE49-F238E27FC236}">
                <a16:creationId xmlns:a16="http://schemas.microsoft.com/office/drawing/2014/main" id="{42436126-0370-4532-A8AD-D20897982AD2}"/>
              </a:ext>
            </a:extLst>
          </p:cNvPr>
          <p:cNvSpPr>
            <a:spLocks noGrp="1"/>
          </p:cNvSpPr>
          <p:nvPr>
            <p:ph idx="1" hasCustomPrompt="1"/>
          </p:nvPr>
        </p:nvSpPr>
        <p:spPr>
          <a:xfrm>
            <a:off x="6096000" y="2799617"/>
            <a:ext cx="4646246" cy="2218585"/>
          </a:xfrm>
        </p:spPr>
        <p:txBody>
          <a:bodyPr rtlCol="0">
            <a:noAutofit/>
          </a:bodyPr>
          <a:lstStyle>
            <a:lvl1pPr>
              <a:defRPr/>
            </a:lvl1pPr>
          </a:lstStyle>
          <a:p>
            <a:pPr marL="0" indent="0" rtl="0">
              <a:lnSpc>
                <a:spcPct val="100000"/>
              </a:lnSpc>
              <a:buNone/>
            </a:pPr>
            <a:r>
              <a:rPr lang="es-ES" sz="1600" noProof="0">
                <a:cs typeface="Biome Light" panose="020B0303030204020804" pitchFamily="34" charset="0"/>
              </a:rPr>
              <a:t>Haga clic para modificar los estilos de texto maestro.</a:t>
            </a:r>
          </a:p>
          <a:p>
            <a:pPr marL="0" indent="0" rtl="0">
              <a:buNone/>
            </a:pPr>
            <a:endParaRPr lang="es-ES" noProof="0"/>
          </a:p>
        </p:txBody>
      </p:sp>
      <p:sp>
        <p:nvSpPr>
          <p:cNvPr id="17" name="Marcador de número de diapositiva 70">
            <a:extLst>
              <a:ext uri="{FF2B5EF4-FFF2-40B4-BE49-F238E27FC236}">
                <a16:creationId xmlns:a16="http://schemas.microsoft.com/office/drawing/2014/main" id="{AEC105AD-E933-4969-B038-0ABD6F013167}"/>
              </a:ext>
            </a:extLst>
          </p:cNvPr>
          <p:cNvSpPr txBox="1">
            <a:spLocks/>
          </p:cNvSpPr>
          <p:nvPr userDrawn="1"/>
        </p:nvSpPr>
        <p:spPr>
          <a:xfrm>
            <a:off x="11549269" y="6468303"/>
            <a:ext cx="443948"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fld id="{8C2E478F-E849-4A8C-AF1F-CBCC78A7CBFA}" type="slidenum">
              <a:rPr lang="es-ES" noProof="0" smtClean="0"/>
              <a:pPr rtl="0"/>
              <a:t>‹Nº›</a:t>
            </a:fld>
            <a:endParaRPr lang="es-ES" noProof="0"/>
          </a:p>
        </p:txBody>
      </p:sp>
      <p:sp>
        <p:nvSpPr>
          <p:cNvPr id="2" name="Título 1">
            <a:extLst>
              <a:ext uri="{FF2B5EF4-FFF2-40B4-BE49-F238E27FC236}">
                <a16:creationId xmlns:a16="http://schemas.microsoft.com/office/drawing/2014/main" id="{3CB0E4A3-5566-43FE-A59F-2C4F4FE7F32A}"/>
              </a:ext>
            </a:extLst>
          </p:cNvPr>
          <p:cNvSpPr>
            <a:spLocks noGrp="1"/>
          </p:cNvSpPr>
          <p:nvPr>
            <p:ph type="title"/>
          </p:nvPr>
        </p:nvSpPr>
        <p:spPr>
          <a:xfrm>
            <a:off x="6095999" y="612037"/>
            <a:ext cx="5897218" cy="884238"/>
          </a:xfrm>
        </p:spPr>
        <p:txBody>
          <a:bodyPr lIns="91440" rIns="91440" rtlCol="0" anchor="t">
            <a:noAutofit/>
          </a:bodyPr>
          <a:lstStyle>
            <a:lvl1pPr algn="l">
              <a:lnSpc>
                <a:spcPct val="150000"/>
              </a:lnSpc>
              <a:spcBef>
                <a:spcPts val="1000"/>
              </a:spcBef>
              <a:defRPr sz="3200">
                <a:solidFill>
                  <a:schemeClr val="tx1"/>
                </a:solidFill>
              </a:defRPr>
            </a:lvl1pPr>
          </a:lstStyle>
          <a:p>
            <a:pPr rtl="0"/>
            <a:r>
              <a:rPr lang="es-ES" noProof="0"/>
              <a:t>Haga clic para modificar el estilo de título del patrón</a:t>
            </a:r>
          </a:p>
        </p:txBody>
      </p:sp>
    </p:spTree>
    <p:extLst>
      <p:ext uri="{BB962C8B-B14F-4D97-AF65-F5344CB8AC3E}">
        <p14:creationId xmlns:p14="http://schemas.microsoft.com/office/powerpoint/2010/main" val="12478327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alto de sección">
    <p:spTree>
      <p:nvGrpSpPr>
        <p:cNvPr id="1" name=""/>
        <p:cNvGrpSpPr/>
        <p:nvPr/>
      </p:nvGrpSpPr>
      <p:grpSpPr>
        <a:xfrm>
          <a:off x="0" y="0"/>
          <a:ext cx="0" cy="0"/>
          <a:chOff x="0" y="0"/>
          <a:chExt cx="0" cy="0"/>
        </a:xfrm>
      </p:grpSpPr>
      <p:sp>
        <p:nvSpPr>
          <p:cNvPr id="11" name="Marcador de posición de imagen 10">
            <a:extLst>
              <a:ext uri="{FF2B5EF4-FFF2-40B4-BE49-F238E27FC236}">
                <a16:creationId xmlns:a16="http://schemas.microsoft.com/office/drawing/2014/main" id="{912AA41C-A030-4521-8130-6A8E4543F277}"/>
              </a:ext>
            </a:extLst>
          </p:cNvPr>
          <p:cNvSpPr>
            <a:spLocks noGrp="1"/>
          </p:cNvSpPr>
          <p:nvPr>
            <p:ph type="pic" sz="quarter" idx="13"/>
          </p:nvPr>
        </p:nvSpPr>
        <p:spPr>
          <a:xfrm>
            <a:off x="0" y="0"/>
            <a:ext cx="6096000" cy="6867922"/>
          </a:xfrm>
          <a:custGeom>
            <a:avLst/>
            <a:gdLst>
              <a:gd name="connsiteX0" fmla="*/ 0 w 6096000"/>
              <a:gd name="connsiteY0" fmla="*/ 0 h 6858000"/>
              <a:gd name="connsiteX1" fmla="*/ 6096000 w 6096000"/>
              <a:gd name="connsiteY1" fmla="*/ 0 h 6858000"/>
              <a:gd name="connsiteX2" fmla="*/ 6096000 w 6096000"/>
              <a:gd name="connsiteY2" fmla="*/ 6858000 h 6858000"/>
              <a:gd name="connsiteX3" fmla="*/ 0 w 6096000"/>
              <a:gd name="connsiteY3" fmla="*/ 6858000 h 6858000"/>
              <a:gd name="connsiteX4" fmla="*/ 0 w 6096000"/>
              <a:gd name="connsiteY4" fmla="*/ 0 h 6858000"/>
              <a:gd name="connsiteX0" fmla="*/ 0 w 6096000"/>
              <a:gd name="connsiteY0" fmla="*/ 0 h 6858000"/>
              <a:gd name="connsiteX1" fmla="*/ 6096000 w 6096000"/>
              <a:gd name="connsiteY1" fmla="*/ 0 h 6858000"/>
              <a:gd name="connsiteX2" fmla="*/ 4242487 w 6096000"/>
              <a:gd name="connsiteY2" fmla="*/ 6833286 h 6858000"/>
              <a:gd name="connsiteX3" fmla="*/ 0 w 6096000"/>
              <a:gd name="connsiteY3" fmla="*/ 6858000 h 6858000"/>
              <a:gd name="connsiteX4" fmla="*/ 0 w 6096000"/>
              <a:gd name="connsiteY4" fmla="*/ 0 h 6858000"/>
              <a:gd name="connsiteX0" fmla="*/ 0 w 6096000"/>
              <a:gd name="connsiteY0" fmla="*/ 0 h 6867922"/>
              <a:gd name="connsiteX1" fmla="*/ 6096000 w 6096000"/>
              <a:gd name="connsiteY1" fmla="*/ 0 h 6867922"/>
              <a:gd name="connsiteX2" fmla="*/ 4228633 w 6096000"/>
              <a:gd name="connsiteY2" fmla="*/ 6867922 h 6867922"/>
              <a:gd name="connsiteX3" fmla="*/ 0 w 6096000"/>
              <a:gd name="connsiteY3" fmla="*/ 6858000 h 6867922"/>
              <a:gd name="connsiteX4" fmla="*/ 0 w 6096000"/>
              <a:gd name="connsiteY4" fmla="*/ 0 h 68679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6000" h="6867922">
                <a:moveTo>
                  <a:pt x="0" y="0"/>
                </a:moveTo>
                <a:lnTo>
                  <a:pt x="6096000" y="0"/>
                </a:lnTo>
                <a:lnTo>
                  <a:pt x="4228633" y="6867922"/>
                </a:lnTo>
                <a:lnTo>
                  <a:pt x="0" y="6858000"/>
                </a:lnTo>
                <a:lnTo>
                  <a:pt x="0" y="0"/>
                </a:lnTo>
                <a:close/>
              </a:path>
            </a:pathLst>
          </a:custGeom>
          <a:effectLst/>
        </p:spPr>
        <p:txBody>
          <a:bodyPr rtlCol="0" anchor="ctr"/>
          <a:lstStyle>
            <a:lvl1pPr marL="0" indent="0" algn="ctr">
              <a:buNone/>
              <a:defRPr/>
            </a:lvl1pPr>
          </a:lstStyle>
          <a:p>
            <a:pPr rtl="0"/>
            <a:r>
              <a:rPr lang="es-ES" noProof="0"/>
              <a:t>Haga clic en el icono para agregar una imagen</a:t>
            </a:r>
          </a:p>
        </p:txBody>
      </p:sp>
      <p:sp>
        <p:nvSpPr>
          <p:cNvPr id="8" name="Título 1">
            <a:extLst>
              <a:ext uri="{FF2B5EF4-FFF2-40B4-BE49-F238E27FC236}">
                <a16:creationId xmlns:a16="http://schemas.microsoft.com/office/drawing/2014/main" id="{AABA725B-4BCB-1D48-9C5D-46706B18719E}"/>
              </a:ext>
            </a:extLst>
          </p:cNvPr>
          <p:cNvSpPr>
            <a:spLocks noGrp="1"/>
          </p:cNvSpPr>
          <p:nvPr>
            <p:ph type="title" hasCustomPrompt="1"/>
          </p:nvPr>
        </p:nvSpPr>
        <p:spPr>
          <a:xfrm>
            <a:off x="6096000" y="2262871"/>
            <a:ext cx="5251450" cy="1661297"/>
          </a:xfrm>
        </p:spPr>
        <p:txBody>
          <a:bodyPr rtlCol="0" anchor="b"/>
          <a:lstStyle>
            <a:lvl1pPr algn="l">
              <a:defRPr sz="6000" spc="300"/>
            </a:lvl1pPr>
          </a:lstStyle>
          <a:p>
            <a:pPr rtl="0"/>
            <a:r>
              <a:rPr lang="es-ES" noProof="0"/>
              <a:t>HAGA CLIC PARA MODIFICAR EL TÍTULO DEL PATRÓN</a:t>
            </a:r>
          </a:p>
        </p:txBody>
      </p:sp>
      <p:sp>
        <p:nvSpPr>
          <p:cNvPr id="3" name="Marcador de texto 2">
            <a:extLst>
              <a:ext uri="{FF2B5EF4-FFF2-40B4-BE49-F238E27FC236}">
                <a16:creationId xmlns:a16="http://schemas.microsoft.com/office/drawing/2014/main" id="{893C356F-E483-4AFD-856C-13BB8E8A5605}"/>
              </a:ext>
            </a:extLst>
          </p:cNvPr>
          <p:cNvSpPr>
            <a:spLocks noGrp="1"/>
          </p:cNvSpPr>
          <p:nvPr>
            <p:ph type="body" idx="1" hasCustomPrompt="1"/>
          </p:nvPr>
        </p:nvSpPr>
        <p:spPr>
          <a:xfrm>
            <a:off x="6096000" y="4378134"/>
            <a:ext cx="5251450" cy="365125"/>
          </a:xfrm>
          <a:gradFill flip="none" rotWithShape="1">
            <a:gsLst>
              <a:gs pos="0">
                <a:schemeClr val="accent5"/>
              </a:gs>
              <a:gs pos="100000">
                <a:schemeClr val="accent2">
                  <a:lumMod val="97000"/>
                  <a:lumOff val="3000"/>
                </a:schemeClr>
              </a:gs>
              <a:gs pos="50000">
                <a:schemeClr val="accent1"/>
              </a:gs>
            </a:gsLst>
            <a:lin ang="10800000" scaled="1"/>
            <a:tileRect/>
          </a:gradFill>
        </p:spPr>
        <p:txBody>
          <a:bodyPr rtlCol="0" anchor="ctr">
            <a:noAutofit/>
          </a:bodyPr>
          <a:lstStyle>
            <a:lvl1pPr marL="0" indent="0" algn="ctr">
              <a:lnSpc>
                <a:spcPct val="100000"/>
              </a:lnSpc>
              <a:buNone/>
              <a:defRPr sz="1400" cap="all" spc="600" baseline="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s-ES" noProof="0"/>
              <a:t>EDITAR ESTILOS DE TEXTO MAESTRO</a:t>
            </a:r>
          </a:p>
        </p:txBody>
      </p:sp>
      <p:sp>
        <p:nvSpPr>
          <p:cNvPr id="5" name="Marcador de pie de página 4">
            <a:extLst>
              <a:ext uri="{FF2B5EF4-FFF2-40B4-BE49-F238E27FC236}">
                <a16:creationId xmlns:a16="http://schemas.microsoft.com/office/drawing/2014/main" id="{BC79732E-D749-40DD-8365-05028518765D}"/>
              </a:ext>
            </a:extLst>
          </p:cNvPr>
          <p:cNvSpPr>
            <a:spLocks noGrp="1"/>
          </p:cNvSpPr>
          <p:nvPr>
            <p:ph type="ftr" sz="quarter" idx="11"/>
          </p:nvPr>
        </p:nvSpPr>
        <p:spPr/>
        <p:txBody>
          <a:bodyPr rtlCol="0"/>
          <a:lstStyle/>
          <a:p>
            <a:pPr rtl="0"/>
            <a:r>
              <a:rPr lang="es-ES" noProof="0"/>
              <a:t>Agregar un pie de página</a:t>
            </a:r>
          </a:p>
        </p:txBody>
      </p:sp>
      <p:sp>
        <p:nvSpPr>
          <p:cNvPr id="6" name="Marcador de posición de número de diapositiva 5">
            <a:extLst>
              <a:ext uri="{FF2B5EF4-FFF2-40B4-BE49-F238E27FC236}">
                <a16:creationId xmlns:a16="http://schemas.microsoft.com/office/drawing/2014/main" id="{88F55E23-C4CC-4E9B-80F4-C4BEA6E2DD84}"/>
              </a:ext>
            </a:extLst>
          </p:cNvPr>
          <p:cNvSpPr>
            <a:spLocks noGrp="1"/>
          </p:cNvSpPr>
          <p:nvPr>
            <p:ph type="sldNum" sz="quarter" idx="12"/>
          </p:nvPr>
        </p:nvSpPr>
        <p:spPr/>
        <p:txBody>
          <a:bodyPr rtlCol="0"/>
          <a:lstStyle/>
          <a:p>
            <a:pPr rtl="0"/>
            <a:fld id="{8C2E478F-E849-4A8C-AF1F-CBCC78A7CBFA}" type="slidenum">
              <a:rPr lang="es-ES" noProof="0" smtClean="0"/>
              <a:t>‹Nº›</a:t>
            </a:fld>
            <a:endParaRPr lang="es-ES" noProof="0"/>
          </a:p>
        </p:txBody>
      </p:sp>
    </p:spTree>
    <p:extLst>
      <p:ext uri="{BB962C8B-B14F-4D97-AF65-F5344CB8AC3E}">
        <p14:creationId xmlns:p14="http://schemas.microsoft.com/office/powerpoint/2010/main" val="528901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Equip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04074E6-E39E-4D19-B91F-8E84F37CBF3C}"/>
              </a:ext>
            </a:extLst>
          </p:cNvPr>
          <p:cNvSpPr>
            <a:spLocks noGrp="1"/>
          </p:cNvSpPr>
          <p:nvPr>
            <p:ph type="title" hasCustomPrompt="1"/>
          </p:nvPr>
        </p:nvSpPr>
        <p:spPr>
          <a:xfrm>
            <a:off x="7792279" y="365125"/>
            <a:ext cx="4018722" cy="573989"/>
          </a:xfrm>
        </p:spPr>
        <p:txBody>
          <a:bodyPr lIns="0" rIns="0" rtlCol="0">
            <a:noAutofit/>
          </a:bodyPr>
          <a:lstStyle>
            <a:lvl1pPr algn="l">
              <a:defRPr sz="3200" spc="300"/>
            </a:lvl1pPr>
          </a:lstStyle>
          <a:p>
            <a:pPr rtl="0"/>
            <a:r>
              <a:rPr lang="es-ES" noProof="0"/>
              <a:t>TÍTULO DE LA DIAPOSITIVA AQUÍ</a:t>
            </a:r>
          </a:p>
        </p:txBody>
      </p:sp>
      <p:sp>
        <p:nvSpPr>
          <p:cNvPr id="3" name="Marcador de contenido 2">
            <a:extLst>
              <a:ext uri="{FF2B5EF4-FFF2-40B4-BE49-F238E27FC236}">
                <a16:creationId xmlns:a16="http://schemas.microsoft.com/office/drawing/2014/main" id="{607D1B16-7058-45AD-9B19-E19CAF96683B}"/>
              </a:ext>
            </a:extLst>
          </p:cNvPr>
          <p:cNvSpPr>
            <a:spLocks noGrp="1"/>
          </p:cNvSpPr>
          <p:nvPr>
            <p:ph idx="1"/>
          </p:nvPr>
        </p:nvSpPr>
        <p:spPr>
          <a:xfrm>
            <a:off x="7792279" y="1263841"/>
            <a:ext cx="4018722" cy="4636392"/>
          </a:xfrm>
        </p:spPr>
        <p:txBody>
          <a:bodyPr lIns="0" rIns="0" rtlCol="0">
            <a:noAutofit/>
          </a:bodyPr>
          <a:lstStyle>
            <a:lvl1pPr>
              <a:lnSpc>
                <a:spcPct val="150000"/>
              </a:lnSpc>
              <a:spcBef>
                <a:spcPts val="500"/>
              </a:spcBef>
              <a:defRPr sz="1600"/>
            </a:lvl1pPr>
            <a:lvl2pPr>
              <a:lnSpc>
                <a:spcPct val="150000"/>
              </a:lnSpc>
              <a:spcBef>
                <a:spcPts val="500"/>
              </a:spcBef>
              <a:defRPr sz="1400"/>
            </a:lvl2pPr>
            <a:lvl3pPr>
              <a:lnSpc>
                <a:spcPct val="150000"/>
              </a:lnSpc>
              <a:spcBef>
                <a:spcPts val="500"/>
              </a:spcBef>
              <a:defRPr sz="1400"/>
            </a:lvl3pPr>
            <a:lvl4pPr>
              <a:lnSpc>
                <a:spcPct val="150000"/>
              </a:lnSpc>
              <a:spcBef>
                <a:spcPts val="500"/>
              </a:spcBef>
              <a:defRPr sz="1200"/>
            </a:lvl4pPr>
            <a:lvl5pPr>
              <a:lnSpc>
                <a:spcPct val="150000"/>
              </a:lnSpc>
              <a:spcBef>
                <a:spcPts val="500"/>
              </a:spcBef>
              <a:defRPr sz="1200"/>
            </a:lvl5pPr>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59" name="Marcador de número de diapositiva 5">
            <a:extLst>
              <a:ext uri="{FF2B5EF4-FFF2-40B4-BE49-F238E27FC236}">
                <a16:creationId xmlns:a16="http://schemas.microsoft.com/office/drawing/2014/main" id="{3DEB48E0-328C-45EE-A8BD-90E6AB261082}"/>
              </a:ext>
            </a:extLst>
          </p:cNvPr>
          <p:cNvSpPr>
            <a:spLocks noGrp="1"/>
          </p:cNvSpPr>
          <p:nvPr>
            <p:ph type="sldNum" sz="quarter" idx="4"/>
          </p:nvPr>
        </p:nvSpPr>
        <p:spPr>
          <a:xfrm>
            <a:off x="11549269" y="6468303"/>
            <a:ext cx="443948" cy="365125"/>
          </a:xfrm>
          <a:prstGeom prst="rect">
            <a:avLst/>
          </a:prstGeom>
        </p:spPr>
        <p:txBody>
          <a:bodyPr vert="horz" lIns="91440" tIns="45720" rIns="91440" bIns="45720" rtlCol="0" anchor="ctr">
            <a:noAutofit/>
          </a:bodyPr>
          <a:lstStyle>
            <a:lvl1pPr algn="r">
              <a:defRPr sz="1200">
                <a:solidFill>
                  <a:schemeClr val="tx1">
                    <a:tint val="75000"/>
                  </a:schemeClr>
                </a:solidFill>
              </a:defRPr>
            </a:lvl1pPr>
          </a:lstStyle>
          <a:p>
            <a:pPr rtl="0"/>
            <a:fld id="{8C2E478F-E849-4A8C-AF1F-CBCC78A7CBFA}" type="slidenum">
              <a:rPr lang="es-ES" noProof="0" smtClean="0"/>
              <a:t>‹Nº›</a:t>
            </a:fld>
            <a:endParaRPr lang="es-ES" noProof="0"/>
          </a:p>
        </p:txBody>
      </p:sp>
      <p:sp>
        <p:nvSpPr>
          <p:cNvPr id="5" name="Marcador de posición de imagen 4">
            <a:extLst>
              <a:ext uri="{FF2B5EF4-FFF2-40B4-BE49-F238E27FC236}">
                <a16:creationId xmlns:a16="http://schemas.microsoft.com/office/drawing/2014/main" id="{D7CA175D-816E-4F70-96CC-8A1FD0EB16CE}"/>
              </a:ext>
            </a:extLst>
          </p:cNvPr>
          <p:cNvSpPr>
            <a:spLocks noGrp="1"/>
          </p:cNvSpPr>
          <p:nvPr>
            <p:ph type="pic" sz="quarter" idx="14"/>
          </p:nvPr>
        </p:nvSpPr>
        <p:spPr>
          <a:xfrm>
            <a:off x="736600" y="365125"/>
            <a:ext cx="2997200" cy="1781979"/>
          </a:xfrm>
        </p:spPr>
        <p:txBody>
          <a:bodyPr rtlCol="0">
            <a:noAutofit/>
          </a:bodyPr>
          <a:lstStyle/>
          <a:p>
            <a:pPr rtl="0"/>
            <a:r>
              <a:rPr lang="es-ES" noProof="0"/>
              <a:t>Haga clic en el icono para agregar una imagen</a:t>
            </a:r>
          </a:p>
        </p:txBody>
      </p:sp>
      <p:sp>
        <p:nvSpPr>
          <p:cNvPr id="9" name="Marcador de posición de imagen 4">
            <a:extLst>
              <a:ext uri="{FF2B5EF4-FFF2-40B4-BE49-F238E27FC236}">
                <a16:creationId xmlns:a16="http://schemas.microsoft.com/office/drawing/2014/main" id="{323519C8-24DE-471D-85A9-7A8AFACEC456}"/>
              </a:ext>
            </a:extLst>
          </p:cNvPr>
          <p:cNvSpPr>
            <a:spLocks noGrp="1"/>
          </p:cNvSpPr>
          <p:nvPr>
            <p:ph type="pic" sz="quarter" idx="15"/>
          </p:nvPr>
        </p:nvSpPr>
        <p:spPr>
          <a:xfrm>
            <a:off x="4051300" y="365125"/>
            <a:ext cx="2997200" cy="1781979"/>
          </a:xfrm>
        </p:spPr>
        <p:txBody>
          <a:bodyPr rtlCol="0">
            <a:noAutofit/>
          </a:bodyPr>
          <a:lstStyle/>
          <a:p>
            <a:pPr rtl="0"/>
            <a:r>
              <a:rPr lang="es-ES" noProof="0"/>
              <a:t>Haga clic en el icono para agregar una imagen</a:t>
            </a:r>
          </a:p>
        </p:txBody>
      </p:sp>
      <p:sp>
        <p:nvSpPr>
          <p:cNvPr id="10" name="Marcador de posición de imagen 4">
            <a:extLst>
              <a:ext uri="{FF2B5EF4-FFF2-40B4-BE49-F238E27FC236}">
                <a16:creationId xmlns:a16="http://schemas.microsoft.com/office/drawing/2014/main" id="{547F0F1E-7AF5-4B76-928C-7B28010C4F93}"/>
              </a:ext>
            </a:extLst>
          </p:cNvPr>
          <p:cNvSpPr>
            <a:spLocks noGrp="1"/>
          </p:cNvSpPr>
          <p:nvPr>
            <p:ph type="pic" sz="quarter" idx="16"/>
          </p:nvPr>
        </p:nvSpPr>
        <p:spPr>
          <a:xfrm>
            <a:off x="736600" y="2422525"/>
            <a:ext cx="2997200" cy="1781979"/>
          </a:xfrm>
        </p:spPr>
        <p:txBody>
          <a:bodyPr rtlCol="0">
            <a:noAutofit/>
          </a:bodyPr>
          <a:lstStyle/>
          <a:p>
            <a:pPr rtl="0"/>
            <a:r>
              <a:rPr lang="es-ES" noProof="0"/>
              <a:t>Haga clic en el icono para agregar una imagen</a:t>
            </a:r>
          </a:p>
        </p:txBody>
      </p:sp>
      <p:sp>
        <p:nvSpPr>
          <p:cNvPr id="11" name="Marcador de posición de imagen 4">
            <a:extLst>
              <a:ext uri="{FF2B5EF4-FFF2-40B4-BE49-F238E27FC236}">
                <a16:creationId xmlns:a16="http://schemas.microsoft.com/office/drawing/2014/main" id="{063D0E8E-9491-4AF0-918D-A0B782C5FD68}"/>
              </a:ext>
            </a:extLst>
          </p:cNvPr>
          <p:cNvSpPr>
            <a:spLocks noGrp="1"/>
          </p:cNvSpPr>
          <p:nvPr>
            <p:ph type="pic" sz="quarter" idx="17"/>
          </p:nvPr>
        </p:nvSpPr>
        <p:spPr>
          <a:xfrm>
            <a:off x="4051300" y="2422525"/>
            <a:ext cx="2997200" cy="1781979"/>
          </a:xfrm>
        </p:spPr>
        <p:txBody>
          <a:bodyPr rtlCol="0">
            <a:noAutofit/>
          </a:bodyPr>
          <a:lstStyle/>
          <a:p>
            <a:pPr rtl="0"/>
            <a:r>
              <a:rPr lang="es-ES" noProof="0"/>
              <a:t>Haga clic en el icono para agregar una imagen</a:t>
            </a:r>
          </a:p>
        </p:txBody>
      </p:sp>
      <p:sp>
        <p:nvSpPr>
          <p:cNvPr id="12" name="Marcador de posición de imagen 4">
            <a:extLst>
              <a:ext uri="{FF2B5EF4-FFF2-40B4-BE49-F238E27FC236}">
                <a16:creationId xmlns:a16="http://schemas.microsoft.com/office/drawing/2014/main" id="{042F54CB-9200-4D74-968A-0A3E5871D9E5}"/>
              </a:ext>
            </a:extLst>
          </p:cNvPr>
          <p:cNvSpPr>
            <a:spLocks noGrp="1"/>
          </p:cNvSpPr>
          <p:nvPr>
            <p:ph type="pic" sz="quarter" idx="18"/>
          </p:nvPr>
        </p:nvSpPr>
        <p:spPr>
          <a:xfrm>
            <a:off x="736600" y="4479925"/>
            <a:ext cx="2997200" cy="1781979"/>
          </a:xfrm>
        </p:spPr>
        <p:txBody>
          <a:bodyPr rtlCol="0">
            <a:noAutofit/>
          </a:bodyPr>
          <a:lstStyle/>
          <a:p>
            <a:pPr rtl="0"/>
            <a:r>
              <a:rPr lang="es-ES" noProof="0"/>
              <a:t>Haga clic en el icono para agregar una imagen</a:t>
            </a:r>
          </a:p>
        </p:txBody>
      </p:sp>
      <p:sp>
        <p:nvSpPr>
          <p:cNvPr id="13" name="Marcador de posición de imagen 4">
            <a:extLst>
              <a:ext uri="{FF2B5EF4-FFF2-40B4-BE49-F238E27FC236}">
                <a16:creationId xmlns:a16="http://schemas.microsoft.com/office/drawing/2014/main" id="{1D925119-27E3-496E-86BC-23416F94FB61}"/>
              </a:ext>
            </a:extLst>
          </p:cNvPr>
          <p:cNvSpPr>
            <a:spLocks noGrp="1"/>
          </p:cNvSpPr>
          <p:nvPr>
            <p:ph type="pic" sz="quarter" idx="19"/>
          </p:nvPr>
        </p:nvSpPr>
        <p:spPr>
          <a:xfrm>
            <a:off x="4051300" y="4479925"/>
            <a:ext cx="2997200" cy="1781979"/>
          </a:xfrm>
        </p:spPr>
        <p:txBody>
          <a:bodyPr rtlCol="0">
            <a:noAutofit/>
          </a:bodyPr>
          <a:lstStyle/>
          <a:p>
            <a:pPr rtl="0"/>
            <a:r>
              <a:rPr lang="es-ES" noProof="0"/>
              <a:t>Haga clic en el icono para agregar una imagen</a:t>
            </a:r>
          </a:p>
        </p:txBody>
      </p:sp>
      <p:sp>
        <p:nvSpPr>
          <p:cNvPr id="4" name="Rectángulo 3">
            <a:extLst>
              <a:ext uri="{FF2B5EF4-FFF2-40B4-BE49-F238E27FC236}">
                <a16:creationId xmlns:a16="http://schemas.microsoft.com/office/drawing/2014/main" id="{9DF93AF7-D4DC-42B5-8A4F-B5F3ABBB031F}"/>
              </a:ext>
              <a:ext uri="{C183D7F6-B498-43B3-948B-1728B52AA6E4}">
                <adec:decorative xmlns:adec="http://schemas.microsoft.com/office/drawing/2017/decorative" val="1"/>
              </a:ext>
            </a:extLst>
          </p:cNvPr>
          <p:cNvSpPr/>
          <p:nvPr userDrawn="1"/>
        </p:nvSpPr>
        <p:spPr>
          <a:xfrm>
            <a:off x="7781678" y="6303963"/>
            <a:ext cx="3014980" cy="554037"/>
          </a:xfrm>
          <a:prstGeom prst="rect">
            <a:avLst/>
          </a:prstGeom>
          <a:gradFill flip="none" rotWithShape="1">
            <a:gsLst>
              <a:gs pos="0">
                <a:schemeClr val="accent5"/>
              </a:gs>
              <a:gs pos="100000">
                <a:schemeClr val="accent2">
                  <a:lumMod val="97000"/>
                  <a:lumOff val="3000"/>
                </a:schemeClr>
              </a:gs>
              <a:gs pos="50000">
                <a:schemeClr val="accent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rtl="0"/>
            <a:endParaRPr lang="es-ES" noProof="0"/>
          </a:p>
        </p:txBody>
      </p:sp>
    </p:spTree>
    <p:extLst>
      <p:ext uri="{BB962C8B-B14F-4D97-AF65-F5344CB8AC3E}">
        <p14:creationId xmlns:p14="http://schemas.microsoft.com/office/powerpoint/2010/main" val="175396809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Gráfico y tabl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3345D17-D652-4766-B11C-2E8D8390D957}"/>
              </a:ext>
            </a:extLst>
          </p:cNvPr>
          <p:cNvSpPr>
            <a:spLocks noGrp="1"/>
          </p:cNvSpPr>
          <p:nvPr>
            <p:ph type="title"/>
          </p:nvPr>
        </p:nvSpPr>
        <p:spPr>
          <a:xfrm>
            <a:off x="594519" y="767791"/>
            <a:ext cx="11002962" cy="823913"/>
          </a:xfrm>
        </p:spPr>
        <p:txBody>
          <a:bodyPr rtlCol="0">
            <a:noAutofit/>
          </a:bodyPr>
          <a:lstStyle>
            <a:lvl1pPr>
              <a:defRPr sz="4800" spc="300"/>
            </a:lvl1pPr>
          </a:lstStyle>
          <a:p>
            <a:pPr rtl="0"/>
            <a:r>
              <a:rPr lang="es-ES" noProof="0"/>
              <a:t>Haga clic para modificar el estilo de título del patrón</a:t>
            </a:r>
          </a:p>
        </p:txBody>
      </p:sp>
      <p:sp>
        <p:nvSpPr>
          <p:cNvPr id="3" name="Marcador de pie de página 2">
            <a:extLst>
              <a:ext uri="{FF2B5EF4-FFF2-40B4-BE49-F238E27FC236}">
                <a16:creationId xmlns:a16="http://schemas.microsoft.com/office/drawing/2014/main" id="{6BC7A58C-70BA-43E5-BD90-83ADB63B0C00}"/>
              </a:ext>
            </a:extLst>
          </p:cNvPr>
          <p:cNvSpPr>
            <a:spLocks noGrp="1"/>
          </p:cNvSpPr>
          <p:nvPr>
            <p:ph type="ftr" sz="quarter" idx="10"/>
          </p:nvPr>
        </p:nvSpPr>
        <p:spPr/>
        <p:txBody>
          <a:bodyPr rtlCol="0"/>
          <a:lstStyle/>
          <a:p>
            <a:pPr rtl="0"/>
            <a:r>
              <a:rPr lang="es-ES" noProof="0"/>
              <a:t>Agregue un pie de página</a:t>
            </a:r>
          </a:p>
        </p:txBody>
      </p:sp>
      <p:sp>
        <p:nvSpPr>
          <p:cNvPr id="4" name="Marcador de posición de número de diapositiva 3">
            <a:extLst>
              <a:ext uri="{FF2B5EF4-FFF2-40B4-BE49-F238E27FC236}">
                <a16:creationId xmlns:a16="http://schemas.microsoft.com/office/drawing/2014/main" id="{0F8A60B7-2499-42C6-8A74-ACDAE245746D}"/>
              </a:ext>
            </a:extLst>
          </p:cNvPr>
          <p:cNvSpPr>
            <a:spLocks noGrp="1"/>
          </p:cNvSpPr>
          <p:nvPr>
            <p:ph type="sldNum" sz="quarter" idx="11"/>
          </p:nvPr>
        </p:nvSpPr>
        <p:spPr/>
        <p:txBody>
          <a:bodyPr rtlCol="0"/>
          <a:lstStyle/>
          <a:p>
            <a:pPr rtl="0"/>
            <a:fld id="{8C2E478F-E849-4A8C-AF1F-CBCC78A7CBFA}" type="slidenum">
              <a:rPr lang="es-ES" noProof="0" smtClean="0"/>
              <a:t>‹Nº›</a:t>
            </a:fld>
            <a:endParaRPr lang="es-ES" noProof="0"/>
          </a:p>
        </p:txBody>
      </p:sp>
    </p:spTree>
    <p:extLst>
      <p:ext uri="{BB962C8B-B14F-4D97-AF65-F5344CB8AC3E}">
        <p14:creationId xmlns:p14="http://schemas.microsoft.com/office/powerpoint/2010/main" val="34526340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ita">
    <p:bg>
      <p:bgRef idx="1001">
        <a:schemeClr val="bg1"/>
      </p:bgRef>
    </p:bg>
    <p:spTree>
      <p:nvGrpSpPr>
        <p:cNvPr id="1" name=""/>
        <p:cNvGrpSpPr/>
        <p:nvPr/>
      </p:nvGrpSpPr>
      <p:grpSpPr>
        <a:xfrm>
          <a:off x="0" y="0"/>
          <a:ext cx="0" cy="0"/>
          <a:chOff x="0" y="0"/>
          <a:chExt cx="0" cy="0"/>
        </a:xfrm>
      </p:grpSpPr>
      <p:sp>
        <p:nvSpPr>
          <p:cNvPr id="3" name="Marcador de posición de imagen 2">
            <a:extLst>
              <a:ext uri="{FF2B5EF4-FFF2-40B4-BE49-F238E27FC236}">
                <a16:creationId xmlns:a16="http://schemas.microsoft.com/office/drawing/2014/main" id="{DE635FD8-712D-4EE2-A5B6-3DD8DE9C25E9}"/>
              </a:ext>
            </a:extLst>
          </p:cNvPr>
          <p:cNvSpPr>
            <a:spLocks noGrp="1"/>
          </p:cNvSpPr>
          <p:nvPr>
            <p:ph type="pic" sz="quarter" idx="10"/>
          </p:nvPr>
        </p:nvSpPr>
        <p:spPr>
          <a:xfrm>
            <a:off x="0" y="0"/>
            <a:ext cx="12192000" cy="6858000"/>
          </a:xfrm>
        </p:spPr>
        <p:txBody>
          <a:bodyPr rtlCol="0" anchor="ctr"/>
          <a:lstStyle>
            <a:lvl1pPr marL="0" indent="0" algn="ctr">
              <a:buNone/>
              <a:defRPr/>
            </a:lvl1pPr>
          </a:lstStyle>
          <a:p>
            <a:pPr rtl="0"/>
            <a:r>
              <a:rPr lang="es-ES" noProof="0"/>
              <a:t>Haga clic en el icono para agregar una imagen</a:t>
            </a:r>
          </a:p>
        </p:txBody>
      </p:sp>
      <p:sp>
        <p:nvSpPr>
          <p:cNvPr id="2" name="Título 1">
            <a:extLst>
              <a:ext uri="{FF2B5EF4-FFF2-40B4-BE49-F238E27FC236}">
                <a16:creationId xmlns:a16="http://schemas.microsoft.com/office/drawing/2014/main" id="{4C179BAC-E989-4203-B9B4-66280365481B}"/>
              </a:ext>
            </a:extLst>
          </p:cNvPr>
          <p:cNvSpPr>
            <a:spLocks noGrp="1"/>
          </p:cNvSpPr>
          <p:nvPr>
            <p:ph type="title"/>
          </p:nvPr>
        </p:nvSpPr>
        <p:spPr>
          <a:xfrm>
            <a:off x="4038600" y="4607137"/>
            <a:ext cx="4114800" cy="421480"/>
          </a:xfrm>
          <a:gradFill flip="none" rotWithShape="1">
            <a:gsLst>
              <a:gs pos="0">
                <a:schemeClr val="accent5"/>
              </a:gs>
              <a:gs pos="100000">
                <a:schemeClr val="accent2">
                  <a:lumMod val="97000"/>
                  <a:lumOff val="3000"/>
                </a:schemeClr>
              </a:gs>
              <a:gs pos="50000">
                <a:schemeClr val="accent1"/>
              </a:gs>
            </a:gsLst>
            <a:lin ang="10800000" scaled="1"/>
            <a:tileRect/>
          </a:gradFill>
        </p:spPr>
        <p:txBody>
          <a:bodyPr rtlCol="0">
            <a:noAutofit/>
          </a:bodyPr>
          <a:lstStyle>
            <a:lvl1pPr>
              <a:defRPr sz="1400" spc="300" baseline="0">
                <a:latin typeface="+mn-lt"/>
              </a:defRPr>
            </a:lvl1pPr>
          </a:lstStyle>
          <a:p>
            <a:pPr rtl="0"/>
            <a:r>
              <a:rPr lang="es-ES" noProof="0"/>
              <a:t>Haga clic para modificar el estilo de título del patrón</a:t>
            </a:r>
          </a:p>
        </p:txBody>
      </p:sp>
      <p:sp>
        <p:nvSpPr>
          <p:cNvPr id="7" name="Marcador de texto 6">
            <a:extLst>
              <a:ext uri="{FF2B5EF4-FFF2-40B4-BE49-F238E27FC236}">
                <a16:creationId xmlns:a16="http://schemas.microsoft.com/office/drawing/2014/main" id="{60CCC81E-A013-4315-AD13-97BA3AA95596}"/>
              </a:ext>
            </a:extLst>
          </p:cNvPr>
          <p:cNvSpPr>
            <a:spLocks noGrp="1"/>
          </p:cNvSpPr>
          <p:nvPr>
            <p:ph type="body" sz="quarter" idx="11" hasCustomPrompt="1"/>
          </p:nvPr>
        </p:nvSpPr>
        <p:spPr>
          <a:xfrm>
            <a:off x="1478756" y="1569719"/>
            <a:ext cx="9234488" cy="2651443"/>
          </a:xfrm>
        </p:spPr>
        <p:txBody>
          <a:bodyPr rtlCol="0">
            <a:noAutofit/>
          </a:bodyPr>
          <a:lstStyle>
            <a:lvl1pPr marL="0" indent="0" algn="ctr">
              <a:buNone/>
              <a:defRPr sz="3200"/>
            </a:lvl1pPr>
          </a:lstStyle>
          <a:p>
            <a:pPr lvl="0" rtl="0"/>
            <a:r>
              <a:rPr lang="es-ES" noProof="0"/>
              <a:t>HAGA CLIC PARA MODIFICAR LOS ESTILOS DE TEXTO MAESTRO</a:t>
            </a:r>
          </a:p>
        </p:txBody>
      </p:sp>
    </p:spTree>
    <p:extLst>
      <p:ext uri="{BB962C8B-B14F-4D97-AF65-F5344CB8AC3E}">
        <p14:creationId xmlns:p14="http://schemas.microsoft.com/office/powerpoint/2010/main" val="79555376"/>
      </p:ext>
    </p:extLst>
  </p:cSld>
  <p:clrMapOvr>
    <a:overrideClrMapping bg1="dk1" tx1="lt1" bg2="dk2" tx2="lt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lumna de contenido 2">
    <p:spTree>
      <p:nvGrpSpPr>
        <p:cNvPr id="1" name=""/>
        <p:cNvGrpSpPr/>
        <p:nvPr/>
      </p:nvGrpSpPr>
      <p:grpSpPr>
        <a:xfrm>
          <a:off x="0" y="0"/>
          <a:ext cx="0" cy="0"/>
          <a:chOff x="0" y="0"/>
          <a:chExt cx="0" cy="0"/>
        </a:xfrm>
      </p:grpSpPr>
      <p:sp>
        <p:nvSpPr>
          <p:cNvPr id="17" name="Título 2">
            <a:extLst>
              <a:ext uri="{FF2B5EF4-FFF2-40B4-BE49-F238E27FC236}">
                <a16:creationId xmlns:a16="http://schemas.microsoft.com/office/drawing/2014/main" id="{0EF11611-8537-47CC-87AC-2E25428B72BA}"/>
              </a:ext>
            </a:extLst>
          </p:cNvPr>
          <p:cNvSpPr>
            <a:spLocks noGrp="1"/>
          </p:cNvSpPr>
          <p:nvPr>
            <p:ph type="title"/>
          </p:nvPr>
        </p:nvSpPr>
        <p:spPr>
          <a:xfrm>
            <a:off x="594519" y="1"/>
            <a:ext cx="11002962" cy="1623218"/>
          </a:xfrm>
        </p:spPr>
        <p:txBody>
          <a:bodyPr rtlCol="0" anchor="ctr">
            <a:noAutofit/>
          </a:bodyPr>
          <a:lstStyle/>
          <a:p>
            <a:pPr algn="ctr" rtl="0"/>
            <a:r>
              <a:rPr lang="es-ES" sz="4800" noProof="0"/>
              <a:t>Haga clic para modificar el estilo de título del patrón</a:t>
            </a:r>
          </a:p>
        </p:txBody>
      </p:sp>
      <p:sp>
        <p:nvSpPr>
          <p:cNvPr id="19" name="Marcador de posición de imagen 17">
            <a:extLst>
              <a:ext uri="{FF2B5EF4-FFF2-40B4-BE49-F238E27FC236}">
                <a16:creationId xmlns:a16="http://schemas.microsoft.com/office/drawing/2014/main" id="{D1A63A52-1E65-414B-BBC3-D31F515791AC}"/>
              </a:ext>
            </a:extLst>
          </p:cNvPr>
          <p:cNvSpPr>
            <a:spLocks noGrp="1"/>
          </p:cNvSpPr>
          <p:nvPr>
            <p:ph type="pic" sz="quarter" idx="11"/>
          </p:nvPr>
        </p:nvSpPr>
        <p:spPr>
          <a:xfrm>
            <a:off x="6578601" y="1638300"/>
            <a:ext cx="5156200" cy="1892300"/>
          </a:xfrm>
        </p:spPr>
        <p:txBody>
          <a:bodyPr rtlCol="0">
            <a:noAutofit/>
          </a:bodyPr>
          <a:lstStyle/>
          <a:p>
            <a:pPr rtl="0"/>
            <a:r>
              <a:rPr lang="es-ES" noProof="0"/>
              <a:t>Haga clic en el icono para agregar una imagen</a:t>
            </a:r>
          </a:p>
        </p:txBody>
      </p:sp>
      <p:sp>
        <p:nvSpPr>
          <p:cNvPr id="18" name="Marcador de posición de imagen 17">
            <a:extLst>
              <a:ext uri="{FF2B5EF4-FFF2-40B4-BE49-F238E27FC236}">
                <a16:creationId xmlns:a16="http://schemas.microsoft.com/office/drawing/2014/main" id="{ED7E0E1A-1E64-4A9A-9C8B-69486BD1123B}"/>
              </a:ext>
            </a:extLst>
          </p:cNvPr>
          <p:cNvSpPr>
            <a:spLocks noGrp="1"/>
          </p:cNvSpPr>
          <p:nvPr>
            <p:ph type="pic" sz="quarter" idx="10"/>
          </p:nvPr>
        </p:nvSpPr>
        <p:spPr>
          <a:xfrm>
            <a:off x="469900" y="1638300"/>
            <a:ext cx="5156200" cy="1892300"/>
          </a:xfrm>
        </p:spPr>
        <p:txBody>
          <a:bodyPr rtlCol="0">
            <a:noAutofit/>
          </a:bodyPr>
          <a:lstStyle/>
          <a:p>
            <a:pPr rtl="0"/>
            <a:r>
              <a:rPr lang="es-ES" noProof="0"/>
              <a:t>Haga clic en el icono para agregar una imagen</a:t>
            </a:r>
          </a:p>
        </p:txBody>
      </p:sp>
      <p:sp>
        <p:nvSpPr>
          <p:cNvPr id="10" name="Marcador de posición de texto 3">
            <a:extLst>
              <a:ext uri="{FF2B5EF4-FFF2-40B4-BE49-F238E27FC236}">
                <a16:creationId xmlns:a16="http://schemas.microsoft.com/office/drawing/2014/main" id="{1E462965-19D7-4A65-B394-9AE76A5B4805}"/>
              </a:ext>
            </a:extLst>
          </p:cNvPr>
          <p:cNvSpPr>
            <a:spLocks noGrp="1"/>
          </p:cNvSpPr>
          <p:nvPr>
            <p:ph type="body" idx="1"/>
          </p:nvPr>
        </p:nvSpPr>
        <p:spPr>
          <a:xfrm>
            <a:off x="469107" y="3864355"/>
            <a:ext cx="5157787" cy="494506"/>
          </a:xfrm>
        </p:spPr>
        <p:txBody>
          <a:bodyPr rtlCol="0">
            <a:noAutofit/>
          </a:bodyPr>
          <a:lstStyle>
            <a:lvl1pPr marL="0" indent="0">
              <a:buNone/>
              <a:defRPr sz="2400"/>
            </a:lvl1pPr>
          </a:lstStyle>
          <a:p>
            <a:pPr lvl="0" rtl="0"/>
            <a:r>
              <a:rPr lang="es-ES" spc="300" noProof="0">
                <a:solidFill>
                  <a:schemeClr val="tx1"/>
                </a:solidFill>
              </a:rPr>
              <a:t>Haga clic para modificar los estilos de texto del patrón</a:t>
            </a:r>
          </a:p>
        </p:txBody>
      </p:sp>
      <p:sp>
        <p:nvSpPr>
          <p:cNvPr id="11" name="Marcador de posición de contenido 4">
            <a:extLst>
              <a:ext uri="{FF2B5EF4-FFF2-40B4-BE49-F238E27FC236}">
                <a16:creationId xmlns:a16="http://schemas.microsoft.com/office/drawing/2014/main" id="{FAEC14D1-0BEA-4D9A-9D96-A56B6A9B07AC}"/>
              </a:ext>
            </a:extLst>
          </p:cNvPr>
          <p:cNvSpPr>
            <a:spLocks noGrp="1"/>
          </p:cNvSpPr>
          <p:nvPr>
            <p:ph sz="half" idx="2"/>
          </p:nvPr>
        </p:nvSpPr>
        <p:spPr>
          <a:xfrm>
            <a:off x="469107" y="4531139"/>
            <a:ext cx="5157787" cy="2039144"/>
          </a:xfrm>
        </p:spPr>
        <p:txBody>
          <a:bodyPr rtlCol="0">
            <a:noAutofit/>
          </a:bodyPr>
          <a:lstStyle/>
          <a:p>
            <a:pPr lvl="0" rtl="0">
              <a:lnSpc>
                <a:spcPct val="100000"/>
              </a:lnSpc>
              <a:buFont typeface="Wingdings" panose="05000000000000000000" pitchFamily="2" charset="2"/>
              <a:buChar char="§"/>
            </a:pPr>
            <a:r>
              <a:rPr lang="es-ES" sz="1400" noProof="0">
                <a:solidFill>
                  <a:schemeClr val="tx1"/>
                </a:solidFill>
              </a:rPr>
              <a:t>Haga clic para modificar los estilos de texto del patrón</a:t>
            </a:r>
          </a:p>
        </p:txBody>
      </p:sp>
      <p:sp>
        <p:nvSpPr>
          <p:cNvPr id="12" name="Marcador de texto 5">
            <a:extLst>
              <a:ext uri="{FF2B5EF4-FFF2-40B4-BE49-F238E27FC236}">
                <a16:creationId xmlns:a16="http://schemas.microsoft.com/office/drawing/2014/main" id="{1507BB47-1AB4-42F2-99FF-453A0622B815}"/>
              </a:ext>
            </a:extLst>
          </p:cNvPr>
          <p:cNvSpPr>
            <a:spLocks noGrp="1"/>
          </p:cNvSpPr>
          <p:nvPr>
            <p:ph type="body" sz="quarter" idx="3"/>
          </p:nvPr>
        </p:nvSpPr>
        <p:spPr>
          <a:xfrm>
            <a:off x="6565107" y="3864355"/>
            <a:ext cx="5183188" cy="494506"/>
          </a:xfrm>
        </p:spPr>
        <p:txBody>
          <a:bodyPr rtlCol="0">
            <a:noAutofit/>
          </a:bodyPr>
          <a:lstStyle>
            <a:lvl1pPr marL="0" indent="0">
              <a:buNone/>
              <a:defRPr sz="2400"/>
            </a:lvl1pPr>
          </a:lstStyle>
          <a:p>
            <a:pPr lvl="0" rtl="0"/>
            <a:r>
              <a:rPr lang="es-ES" spc="300" noProof="0">
                <a:solidFill>
                  <a:schemeClr val="tx1"/>
                </a:solidFill>
              </a:rPr>
              <a:t>Haga clic para modificar los estilos de texto del patrón</a:t>
            </a:r>
          </a:p>
        </p:txBody>
      </p:sp>
      <p:sp>
        <p:nvSpPr>
          <p:cNvPr id="14" name="Marcador de contenido 6">
            <a:extLst>
              <a:ext uri="{FF2B5EF4-FFF2-40B4-BE49-F238E27FC236}">
                <a16:creationId xmlns:a16="http://schemas.microsoft.com/office/drawing/2014/main" id="{438D6EEA-A0DB-4B5F-8F41-A9C1F2C094C0}"/>
              </a:ext>
            </a:extLst>
          </p:cNvPr>
          <p:cNvSpPr>
            <a:spLocks noGrp="1"/>
          </p:cNvSpPr>
          <p:nvPr>
            <p:ph sz="quarter" idx="4"/>
          </p:nvPr>
        </p:nvSpPr>
        <p:spPr>
          <a:xfrm>
            <a:off x="6565107" y="4531139"/>
            <a:ext cx="5183188" cy="2039144"/>
          </a:xfrm>
        </p:spPr>
        <p:txBody>
          <a:bodyPr rtlCol="0">
            <a:noAutofit/>
          </a:bodyPr>
          <a:lstStyle/>
          <a:p>
            <a:pPr lvl="0" rtl="0">
              <a:lnSpc>
                <a:spcPct val="100000"/>
              </a:lnSpc>
              <a:buFont typeface="Wingdings" panose="05000000000000000000" pitchFamily="2" charset="2"/>
              <a:buChar char="§"/>
            </a:pPr>
            <a:r>
              <a:rPr lang="es-ES" sz="1400" noProof="0">
                <a:solidFill>
                  <a:schemeClr val="tx1"/>
                </a:solidFill>
              </a:rPr>
              <a:t>Haga clic para modificar los estilos de texto del patrón</a:t>
            </a:r>
          </a:p>
        </p:txBody>
      </p:sp>
      <p:sp>
        <p:nvSpPr>
          <p:cNvPr id="20" name="Marcador de número de diapositiva 5">
            <a:extLst>
              <a:ext uri="{FF2B5EF4-FFF2-40B4-BE49-F238E27FC236}">
                <a16:creationId xmlns:a16="http://schemas.microsoft.com/office/drawing/2014/main" id="{A4909F59-7529-454A-A1EF-3CC1EADEFC1F}"/>
              </a:ext>
            </a:extLst>
          </p:cNvPr>
          <p:cNvSpPr>
            <a:spLocks noGrp="1"/>
          </p:cNvSpPr>
          <p:nvPr>
            <p:ph type="sldNum" sz="quarter" idx="12"/>
          </p:nvPr>
        </p:nvSpPr>
        <p:spPr>
          <a:xfrm>
            <a:off x="11549269" y="6468303"/>
            <a:ext cx="443948" cy="365125"/>
          </a:xfrm>
        </p:spPr>
        <p:txBody>
          <a:bodyPr rtlCol="0">
            <a:noAutofit/>
          </a:bodyPr>
          <a:lstStyle/>
          <a:p>
            <a:pPr rtl="0"/>
            <a:fld id="{8C2E478F-E849-4A8C-AF1F-CBCC78A7CBFA}" type="slidenum">
              <a:rPr lang="es-ES" noProof="0" smtClean="0"/>
              <a:t>‹Nº›</a:t>
            </a:fld>
            <a:endParaRPr lang="es-ES" noProof="0"/>
          </a:p>
        </p:txBody>
      </p:sp>
    </p:spTree>
    <p:extLst>
      <p:ext uri="{BB962C8B-B14F-4D97-AF65-F5344CB8AC3E}">
        <p14:creationId xmlns:p14="http://schemas.microsoft.com/office/powerpoint/2010/main" val="12708345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lumna de contenido 3">
    <p:spTree>
      <p:nvGrpSpPr>
        <p:cNvPr id="1" name=""/>
        <p:cNvGrpSpPr/>
        <p:nvPr/>
      </p:nvGrpSpPr>
      <p:grpSpPr>
        <a:xfrm>
          <a:off x="0" y="0"/>
          <a:ext cx="0" cy="0"/>
          <a:chOff x="0" y="0"/>
          <a:chExt cx="0" cy="0"/>
        </a:xfrm>
      </p:grpSpPr>
      <p:sp>
        <p:nvSpPr>
          <p:cNvPr id="22" name="Título 2">
            <a:extLst>
              <a:ext uri="{FF2B5EF4-FFF2-40B4-BE49-F238E27FC236}">
                <a16:creationId xmlns:a16="http://schemas.microsoft.com/office/drawing/2014/main" id="{6186F91B-547E-43BC-9BCE-04619DAAFEC2}"/>
              </a:ext>
            </a:extLst>
          </p:cNvPr>
          <p:cNvSpPr>
            <a:spLocks noGrp="1"/>
          </p:cNvSpPr>
          <p:nvPr>
            <p:ph type="title"/>
          </p:nvPr>
        </p:nvSpPr>
        <p:spPr>
          <a:xfrm>
            <a:off x="594519" y="1"/>
            <a:ext cx="11002962" cy="1623218"/>
          </a:xfrm>
        </p:spPr>
        <p:txBody>
          <a:bodyPr rtlCol="0" anchor="ctr">
            <a:noAutofit/>
          </a:bodyPr>
          <a:lstStyle/>
          <a:p>
            <a:pPr algn="ctr" rtl="0"/>
            <a:r>
              <a:rPr lang="es-ES" sz="4800" noProof="0"/>
              <a:t>Haga clic para modificar el estilo de título del patrón</a:t>
            </a:r>
          </a:p>
        </p:txBody>
      </p:sp>
      <p:sp>
        <p:nvSpPr>
          <p:cNvPr id="28" name="Marcador de texto 27">
            <a:extLst>
              <a:ext uri="{FF2B5EF4-FFF2-40B4-BE49-F238E27FC236}">
                <a16:creationId xmlns:a16="http://schemas.microsoft.com/office/drawing/2014/main" id="{D635DFA1-45D2-4EFE-8BB2-BE966346691E}"/>
              </a:ext>
            </a:extLst>
          </p:cNvPr>
          <p:cNvSpPr>
            <a:spLocks noGrp="1"/>
          </p:cNvSpPr>
          <p:nvPr>
            <p:ph type="body" sz="quarter" idx="13" hasCustomPrompt="1"/>
          </p:nvPr>
        </p:nvSpPr>
        <p:spPr>
          <a:xfrm>
            <a:off x="960121" y="3669506"/>
            <a:ext cx="3108326" cy="2566988"/>
          </a:xfrm>
        </p:spPr>
        <p:txBody>
          <a:bodyPr rtlCol="0">
            <a:noAutofit/>
          </a:bodyPr>
          <a:lstStyle>
            <a:lvl1pPr marL="0" indent="0">
              <a:buFont typeface="Wingdings" panose="05000000000000000000" pitchFamily="2" charset="2"/>
              <a:buNone/>
              <a:defRPr sz="2400" spc="300"/>
            </a:lvl1pPr>
            <a:lvl2pPr marL="685800" indent="-228600">
              <a:buFont typeface="Wingdings" panose="05000000000000000000" pitchFamily="2" charset="2"/>
              <a:buChar char="§"/>
              <a:defRPr/>
            </a:lvl2pPr>
            <a:lvl3pPr marL="1143000" indent="-228600">
              <a:buFont typeface="Wingdings" panose="05000000000000000000" pitchFamily="2" charset="2"/>
              <a:buChar char="§"/>
              <a:defRPr/>
            </a:lvl3pPr>
            <a:lvl4pPr marL="1600200" indent="-228600">
              <a:buFont typeface="Wingdings" panose="05000000000000000000" pitchFamily="2" charset="2"/>
              <a:buChar char="§"/>
              <a:defRPr/>
            </a:lvl4pPr>
            <a:lvl5pPr marL="2057400" indent="-228600">
              <a:buFont typeface="Wingdings" panose="05000000000000000000" pitchFamily="2" charset="2"/>
              <a:buChar char="§"/>
              <a:defRPr/>
            </a:lvl5pPr>
          </a:lstStyle>
          <a:p>
            <a:pPr lvl="0" rtl="0"/>
            <a:r>
              <a:rPr lang="es-ES" noProof="0"/>
              <a:t>HAGA CLIC PARA MODIFICAR LOS ESTILOS DE TEXTO MAESTRO</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24" name="Marcador de posición de imagen 23">
            <a:extLst>
              <a:ext uri="{FF2B5EF4-FFF2-40B4-BE49-F238E27FC236}">
                <a16:creationId xmlns:a16="http://schemas.microsoft.com/office/drawing/2014/main" id="{2F2918FE-A84E-4303-AEF3-4FD66CDD733E}"/>
              </a:ext>
            </a:extLst>
          </p:cNvPr>
          <p:cNvSpPr>
            <a:spLocks noGrp="1"/>
          </p:cNvSpPr>
          <p:nvPr>
            <p:ph type="pic" sz="quarter" idx="10"/>
          </p:nvPr>
        </p:nvSpPr>
        <p:spPr>
          <a:xfrm>
            <a:off x="960438" y="1624013"/>
            <a:ext cx="3108325" cy="1892300"/>
          </a:xfrm>
        </p:spPr>
        <p:txBody>
          <a:bodyPr rtlCol="0">
            <a:noAutofit/>
          </a:bodyPr>
          <a:lstStyle/>
          <a:p>
            <a:pPr rtl="0"/>
            <a:r>
              <a:rPr lang="es-ES" noProof="0"/>
              <a:t>Haga clic en el icono para agregar una imagen</a:t>
            </a:r>
          </a:p>
        </p:txBody>
      </p:sp>
      <p:sp>
        <p:nvSpPr>
          <p:cNvPr id="25" name="Marcador de posición de imagen 23">
            <a:extLst>
              <a:ext uri="{FF2B5EF4-FFF2-40B4-BE49-F238E27FC236}">
                <a16:creationId xmlns:a16="http://schemas.microsoft.com/office/drawing/2014/main" id="{E2401025-9BC9-4BDD-97DA-CA763CF846BB}"/>
              </a:ext>
            </a:extLst>
          </p:cNvPr>
          <p:cNvSpPr>
            <a:spLocks noGrp="1"/>
          </p:cNvSpPr>
          <p:nvPr>
            <p:ph type="pic" sz="quarter" idx="11"/>
          </p:nvPr>
        </p:nvSpPr>
        <p:spPr>
          <a:xfrm>
            <a:off x="4542155" y="1623219"/>
            <a:ext cx="3108325" cy="1892300"/>
          </a:xfrm>
        </p:spPr>
        <p:txBody>
          <a:bodyPr rtlCol="0">
            <a:noAutofit/>
          </a:bodyPr>
          <a:lstStyle/>
          <a:p>
            <a:pPr rtl="0"/>
            <a:r>
              <a:rPr lang="es-ES" noProof="0"/>
              <a:t>Haga clic en el icono para agregar una imagen</a:t>
            </a:r>
          </a:p>
        </p:txBody>
      </p:sp>
      <p:sp>
        <p:nvSpPr>
          <p:cNvPr id="26" name="Marcador de posición de imagen 23">
            <a:extLst>
              <a:ext uri="{FF2B5EF4-FFF2-40B4-BE49-F238E27FC236}">
                <a16:creationId xmlns:a16="http://schemas.microsoft.com/office/drawing/2014/main" id="{B7C4AAB6-897A-4ABD-AD50-2D86B197E914}"/>
              </a:ext>
            </a:extLst>
          </p:cNvPr>
          <p:cNvSpPr>
            <a:spLocks noGrp="1"/>
          </p:cNvSpPr>
          <p:nvPr>
            <p:ph type="pic" sz="quarter" idx="12"/>
          </p:nvPr>
        </p:nvSpPr>
        <p:spPr>
          <a:xfrm>
            <a:off x="8122920" y="1623219"/>
            <a:ext cx="3108325" cy="1892300"/>
          </a:xfrm>
        </p:spPr>
        <p:txBody>
          <a:bodyPr rtlCol="0">
            <a:noAutofit/>
          </a:bodyPr>
          <a:lstStyle/>
          <a:p>
            <a:pPr rtl="0"/>
            <a:r>
              <a:rPr lang="es-ES" noProof="0"/>
              <a:t>Haga clic en el icono para agregar una imagen</a:t>
            </a:r>
          </a:p>
        </p:txBody>
      </p:sp>
      <p:sp>
        <p:nvSpPr>
          <p:cNvPr id="29" name="Marcador de texto 27">
            <a:extLst>
              <a:ext uri="{FF2B5EF4-FFF2-40B4-BE49-F238E27FC236}">
                <a16:creationId xmlns:a16="http://schemas.microsoft.com/office/drawing/2014/main" id="{790D65EC-6EB4-4594-91E9-5C3DE7C3BA89}"/>
              </a:ext>
            </a:extLst>
          </p:cNvPr>
          <p:cNvSpPr>
            <a:spLocks noGrp="1"/>
          </p:cNvSpPr>
          <p:nvPr>
            <p:ph type="body" sz="quarter" idx="14" hasCustomPrompt="1"/>
          </p:nvPr>
        </p:nvSpPr>
        <p:spPr>
          <a:xfrm>
            <a:off x="4541837" y="3681412"/>
            <a:ext cx="3108326" cy="2566988"/>
          </a:xfrm>
        </p:spPr>
        <p:txBody>
          <a:bodyPr rtlCol="0">
            <a:noAutofit/>
          </a:bodyPr>
          <a:lstStyle>
            <a:lvl1pPr marL="0" indent="0">
              <a:buFont typeface="Wingdings" panose="05000000000000000000" pitchFamily="2" charset="2"/>
              <a:buNone/>
              <a:defRPr sz="2400" spc="300"/>
            </a:lvl1pPr>
            <a:lvl2pPr marL="685800" indent="-228600">
              <a:buFont typeface="Wingdings" panose="05000000000000000000" pitchFamily="2" charset="2"/>
              <a:buChar char="§"/>
              <a:defRPr/>
            </a:lvl2pPr>
            <a:lvl3pPr marL="1143000" indent="-228600">
              <a:buFont typeface="Wingdings" panose="05000000000000000000" pitchFamily="2" charset="2"/>
              <a:buChar char="§"/>
              <a:defRPr/>
            </a:lvl3pPr>
            <a:lvl4pPr marL="1600200" indent="-228600">
              <a:buFont typeface="Wingdings" panose="05000000000000000000" pitchFamily="2" charset="2"/>
              <a:buChar char="§"/>
              <a:defRPr/>
            </a:lvl4pPr>
            <a:lvl5pPr marL="2057400" indent="-228600">
              <a:buFont typeface="Wingdings" panose="05000000000000000000" pitchFamily="2" charset="2"/>
              <a:buChar char="§"/>
              <a:defRPr/>
            </a:lvl5pPr>
          </a:lstStyle>
          <a:p>
            <a:pPr lvl="0" rtl="0"/>
            <a:r>
              <a:rPr lang="es-ES" noProof="0"/>
              <a:t>HAGA CLIC PARA MODIFICAR LOS ESTILOS DE TEXTO MAESTRO</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30" name="Marcador de texto 27">
            <a:extLst>
              <a:ext uri="{FF2B5EF4-FFF2-40B4-BE49-F238E27FC236}">
                <a16:creationId xmlns:a16="http://schemas.microsoft.com/office/drawing/2014/main" id="{611CF730-D055-47C2-A626-299F429D41B2}"/>
              </a:ext>
            </a:extLst>
          </p:cNvPr>
          <p:cNvSpPr>
            <a:spLocks noGrp="1"/>
          </p:cNvSpPr>
          <p:nvPr>
            <p:ph type="body" sz="quarter" idx="15" hasCustomPrompt="1"/>
          </p:nvPr>
        </p:nvSpPr>
        <p:spPr>
          <a:xfrm>
            <a:off x="8122919" y="3681412"/>
            <a:ext cx="3108326" cy="2566988"/>
          </a:xfrm>
        </p:spPr>
        <p:txBody>
          <a:bodyPr rtlCol="0">
            <a:noAutofit/>
          </a:bodyPr>
          <a:lstStyle>
            <a:lvl1pPr marL="0" indent="0">
              <a:buFont typeface="Wingdings" panose="05000000000000000000" pitchFamily="2" charset="2"/>
              <a:buNone/>
              <a:defRPr sz="2400" spc="300"/>
            </a:lvl1pPr>
            <a:lvl2pPr marL="685800" indent="-228600">
              <a:buFont typeface="Wingdings" panose="05000000000000000000" pitchFamily="2" charset="2"/>
              <a:buChar char="§"/>
              <a:defRPr/>
            </a:lvl2pPr>
            <a:lvl3pPr marL="1143000" indent="-228600">
              <a:buFont typeface="Wingdings" panose="05000000000000000000" pitchFamily="2" charset="2"/>
              <a:buChar char="§"/>
              <a:defRPr/>
            </a:lvl3pPr>
            <a:lvl4pPr marL="1600200" indent="-228600">
              <a:buFont typeface="Wingdings" panose="05000000000000000000" pitchFamily="2" charset="2"/>
              <a:buChar char="§"/>
              <a:defRPr/>
            </a:lvl4pPr>
            <a:lvl5pPr marL="2057400" indent="-228600">
              <a:buFont typeface="Wingdings" panose="05000000000000000000" pitchFamily="2" charset="2"/>
              <a:buChar char="§"/>
              <a:defRPr/>
            </a:lvl5pPr>
          </a:lstStyle>
          <a:p>
            <a:pPr lvl="0" rtl="0"/>
            <a:r>
              <a:rPr lang="es-ES" noProof="0"/>
              <a:t>HAGA CLIC PARA MODIFICAR LOS ESTILOS DE TEXTO MAESTRO</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31" name="Marcador de posición de número de diapositiva 5">
            <a:extLst>
              <a:ext uri="{FF2B5EF4-FFF2-40B4-BE49-F238E27FC236}">
                <a16:creationId xmlns:a16="http://schemas.microsoft.com/office/drawing/2014/main" id="{F09E06A6-BFDD-42BD-BA69-2CD3BEF0F73D}"/>
              </a:ext>
            </a:extLst>
          </p:cNvPr>
          <p:cNvSpPr>
            <a:spLocks noGrp="1"/>
          </p:cNvSpPr>
          <p:nvPr>
            <p:ph type="sldNum" sz="quarter" idx="16"/>
          </p:nvPr>
        </p:nvSpPr>
        <p:spPr>
          <a:xfrm>
            <a:off x="11549269" y="6468303"/>
            <a:ext cx="443948" cy="365125"/>
          </a:xfrm>
        </p:spPr>
        <p:txBody>
          <a:bodyPr rtlCol="0">
            <a:noAutofit/>
          </a:bodyPr>
          <a:lstStyle/>
          <a:p>
            <a:pPr rtl="0"/>
            <a:fld id="{8C2E478F-E849-4A8C-AF1F-CBCC78A7CBFA}" type="slidenum">
              <a:rPr lang="es-ES" noProof="0" smtClean="0"/>
              <a:t>‹Nº›</a:t>
            </a:fld>
            <a:endParaRPr lang="es-ES" noProof="0"/>
          </a:p>
        </p:txBody>
      </p:sp>
    </p:spTree>
    <p:extLst>
      <p:ext uri="{BB962C8B-B14F-4D97-AF65-F5344CB8AC3E}">
        <p14:creationId xmlns:p14="http://schemas.microsoft.com/office/powerpoint/2010/main" val="41455920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Resumen">
    <p:spTree>
      <p:nvGrpSpPr>
        <p:cNvPr id="1" name=""/>
        <p:cNvGrpSpPr/>
        <p:nvPr/>
      </p:nvGrpSpPr>
      <p:grpSpPr>
        <a:xfrm>
          <a:off x="0" y="0"/>
          <a:ext cx="0" cy="0"/>
          <a:chOff x="0" y="0"/>
          <a:chExt cx="0" cy="0"/>
        </a:xfrm>
      </p:grpSpPr>
      <p:sp>
        <p:nvSpPr>
          <p:cNvPr id="9" name="Marcador de posición de imagen 8">
            <a:extLst>
              <a:ext uri="{FF2B5EF4-FFF2-40B4-BE49-F238E27FC236}">
                <a16:creationId xmlns:a16="http://schemas.microsoft.com/office/drawing/2014/main" id="{186FE9B2-6286-484B-8943-95EE0B6B0267}"/>
              </a:ext>
            </a:extLst>
          </p:cNvPr>
          <p:cNvSpPr>
            <a:spLocks noGrp="1"/>
          </p:cNvSpPr>
          <p:nvPr>
            <p:ph type="pic" sz="quarter" idx="14"/>
          </p:nvPr>
        </p:nvSpPr>
        <p:spPr>
          <a:xfrm>
            <a:off x="0" y="0"/>
            <a:ext cx="5416550" cy="6858000"/>
          </a:xfrm>
          <a:effectLst/>
        </p:spPr>
        <p:txBody>
          <a:bodyPr rtlCol="0" anchor="ctr"/>
          <a:lstStyle>
            <a:lvl1pPr marL="0" indent="0" algn="ctr">
              <a:buNone/>
              <a:defRPr/>
            </a:lvl1pPr>
          </a:lstStyle>
          <a:p>
            <a:pPr rtl="0"/>
            <a:r>
              <a:rPr lang="es-ES" noProof="0"/>
              <a:t>Haga clic en el icono para agregar una imagen</a:t>
            </a:r>
          </a:p>
        </p:txBody>
      </p:sp>
      <p:sp>
        <p:nvSpPr>
          <p:cNvPr id="11" name="Marcador de número de diapositiva 5">
            <a:extLst>
              <a:ext uri="{FF2B5EF4-FFF2-40B4-BE49-F238E27FC236}">
                <a16:creationId xmlns:a16="http://schemas.microsoft.com/office/drawing/2014/main" id="{7D4E8708-8565-4A5B-9D9E-1D4F40EAF909}"/>
              </a:ext>
            </a:extLst>
          </p:cNvPr>
          <p:cNvSpPr>
            <a:spLocks noGrp="1"/>
          </p:cNvSpPr>
          <p:nvPr>
            <p:ph type="sldNum" sz="quarter" idx="4"/>
          </p:nvPr>
        </p:nvSpPr>
        <p:spPr>
          <a:xfrm>
            <a:off x="11549269" y="6468303"/>
            <a:ext cx="443948"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rtl="0"/>
            <a:fld id="{8C2E478F-E849-4A8C-AF1F-CBCC78A7CBFA}" type="slidenum">
              <a:rPr lang="es-ES" noProof="0" smtClean="0"/>
              <a:t>‹Nº›</a:t>
            </a:fld>
            <a:endParaRPr lang="es-ES" noProof="0"/>
          </a:p>
        </p:txBody>
      </p:sp>
      <p:sp>
        <p:nvSpPr>
          <p:cNvPr id="16" name="Marcador de contenido 8">
            <a:extLst>
              <a:ext uri="{FF2B5EF4-FFF2-40B4-BE49-F238E27FC236}">
                <a16:creationId xmlns:a16="http://schemas.microsoft.com/office/drawing/2014/main" id="{42436126-0370-4532-A8AD-D20897982AD2}"/>
              </a:ext>
            </a:extLst>
          </p:cNvPr>
          <p:cNvSpPr>
            <a:spLocks noGrp="1"/>
          </p:cNvSpPr>
          <p:nvPr>
            <p:ph idx="1" hasCustomPrompt="1"/>
          </p:nvPr>
        </p:nvSpPr>
        <p:spPr>
          <a:xfrm>
            <a:off x="6096000" y="1661160"/>
            <a:ext cx="4646246" cy="2218585"/>
          </a:xfrm>
        </p:spPr>
        <p:txBody>
          <a:bodyPr rtlCol="0">
            <a:noAutofit/>
          </a:bodyPr>
          <a:lstStyle>
            <a:lvl1pPr>
              <a:defRPr/>
            </a:lvl1pPr>
          </a:lstStyle>
          <a:p>
            <a:pPr marL="0" indent="0" rtl="0">
              <a:lnSpc>
                <a:spcPct val="100000"/>
              </a:lnSpc>
              <a:buNone/>
            </a:pPr>
            <a:r>
              <a:rPr lang="es-ES" sz="1600" noProof="0">
                <a:cs typeface="Biome Light" panose="020B0303030204020804" pitchFamily="34" charset="0"/>
              </a:rPr>
              <a:t>Haga clic para modificar los estilos de texto maestro.</a:t>
            </a:r>
          </a:p>
          <a:p>
            <a:pPr marL="0" indent="0" rtl="0">
              <a:buNone/>
            </a:pPr>
            <a:endParaRPr lang="es-ES" noProof="0"/>
          </a:p>
        </p:txBody>
      </p:sp>
      <p:sp>
        <p:nvSpPr>
          <p:cNvPr id="17" name="Marcador de número de diapositiva 70">
            <a:extLst>
              <a:ext uri="{FF2B5EF4-FFF2-40B4-BE49-F238E27FC236}">
                <a16:creationId xmlns:a16="http://schemas.microsoft.com/office/drawing/2014/main" id="{AEC105AD-E933-4969-B038-0ABD6F013167}"/>
              </a:ext>
            </a:extLst>
          </p:cNvPr>
          <p:cNvSpPr txBox="1">
            <a:spLocks/>
          </p:cNvSpPr>
          <p:nvPr userDrawn="1"/>
        </p:nvSpPr>
        <p:spPr>
          <a:xfrm>
            <a:off x="11549269" y="6468303"/>
            <a:ext cx="443948"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fld id="{8C2E478F-E849-4A8C-AF1F-CBCC78A7CBFA}" type="slidenum">
              <a:rPr lang="es-ES" noProof="0" smtClean="0"/>
              <a:pPr rtl="0"/>
              <a:t>‹Nº›</a:t>
            </a:fld>
            <a:endParaRPr lang="es-ES" noProof="0"/>
          </a:p>
        </p:txBody>
      </p:sp>
      <p:sp>
        <p:nvSpPr>
          <p:cNvPr id="7" name="Título 1">
            <a:extLst>
              <a:ext uri="{FF2B5EF4-FFF2-40B4-BE49-F238E27FC236}">
                <a16:creationId xmlns:a16="http://schemas.microsoft.com/office/drawing/2014/main" id="{76CDEBF2-B5C9-4887-B717-81C3D1A73CA9}"/>
              </a:ext>
            </a:extLst>
          </p:cNvPr>
          <p:cNvSpPr>
            <a:spLocks noGrp="1"/>
          </p:cNvSpPr>
          <p:nvPr>
            <p:ph type="title"/>
          </p:nvPr>
        </p:nvSpPr>
        <p:spPr>
          <a:xfrm>
            <a:off x="6095999" y="612037"/>
            <a:ext cx="5897218" cy="884238"/>
          </a:xfrm>
        </p:spPr>
        <p:txBody>
          <a:bodyPr lIns="91440" rIns="91440" rtlCol="0" anchor="t">
            <a:noAutofit/>
          </a:bodyPr>
          <a:lstStyle>
            <a:lvl1pPr algn="l">
              <a:lnSpc>
                <a:spcPct val="150000"/>
              </a:lnSpc>
              <a:spcBef>
                <a:spcPts val="1000"/>
              </a:spcBef>
              <a:defRPr sz="3200">
                <a:solidFill>
                  <a:schemeClr val="tx1"/>
                </a:solidFill>
              </a:defRPr>
            </a:lvl1pPr>
          </a:lstStyle>
          <a:p>
            <a:pPr rtl="0"/>
            <a:r>
              <a:rPr lang="es-ES" noProof="0"/>
              <a:t>Haga clic para modificar el estilo de título del patrón</a:t>
            </a:r>
          </a:p>
        </p:txBody>
      </p:sp>
      <p:sp>
        <p:nvSpPr>
          <p:cNvPr id="2" name="Rectángulo 1">
            <a:extLst>
              <a:ext uri="{FF2B5EF4-FFF2-40B4-BE49-F238E27FC236}">
                <a16:creationId xmlns:a16="http://schemas.microsoft.com/office/drawing/2014/main" id="{016A7FA3-8C13-4E5A-88C4-4357C8ACD73E}"/>
              </a:ext>
              <a:ext uri="{C183D7F6-B498-43B3-948B-1728B52AA6E4}">
                <adec:decorative xmlns:adec="http://schemas.microsoft.com/office/drawing/2017/decorative" val="1"/>
              </a:ext>
            </a:extLst>
          </p:cNvPr>
          <p:cNvSpPr/>
          <p:nvPr userDrawn="1"/>
        </p:nvSpPr>
        <p:spPr>
          <a:xfrm>
            <a:off x="6107044" y="6303963"/>
            <a:ext cx="3014980" cy="554037"/>
          </a:xfrm>
          <a:prstGeom prst="rect">
            <a:avLst/>
          </a:prstGeom>
          <a:gradFill flip="none" rotWithShape="1">
            <a:gsLst>
              <a:gs pos="0">
                <a:schemeClr val="accent5"/>
              </a:gs>
              <a:gs pos="100000">
                <a:schemeClr val="accent2">
                  <a:lumMod val="97000"/>
                  <a:lumOff val="3000"/>
                </a:schemeClr>
              </a:gs>
              <a:gs pos="50000">
                <a:schemeClr val="accent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Tree>
    <p:extLst>
      <p:ext uri="{BB962C8B-B14F-4D97-AF65-F5344CB8AC3E}">
        <p14:creationId xmlns:p14="http://schemas.microsoft.com/office/powerpoint/2010/main" val="37131968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ierre">
    <p:bg>
      <p:bgRef idx="1001">
        <a:schemeClr val="bg1"/>
      </p:bgRef>
    </p:bg>
    <p:spTree>
      <p:nvGrpSpPr>
        <p:cNvPr id="1" name=""/>
        <p:cNvGrpSpPr/>
        <p:nvPr/>
      </p:nvGrpSpPr>
      <p:grpSpPr>
        <a:xfrm>
          <a:off x="0" y="0"/>
          <a:ext cx="0" cy="0"/>
          <a:chOff x="0" y="0"/>
          <a:chExt cx="0" cy="0"/>
        </a:xfrm>
      </p:grpSpPr>
      <p:sp>
        <p:nvSpPr>
          <p:cNvPr id="3" name="Marcador de posición de imagen 2">
            <a:extLst>
              <a:ext uri="{FF2B5EF4-FFF2-40B4-BE49-F238E27FC236}">
                <a16:creationId xmlns:a16="http://schemas.microsoft.com/office/drawing/2014/main" id="{DE635FD8-712D-4EE2-A5B6-3DD8DE9C25E9}"/>
              </a:ext>
            </a:extLst>
          </p:cNvPr>
          <p:cNvSpPr>
            <a:spLocks noGrp="1"/>
          </p:cNvSpPr>
          <p:nvPr>
            <p:ph type="pic" sz="quarter" idx="10"/>
          </p:nvPr>
        </p:nvSpPr>
        <p:spPr>
          <a:xfrm>
            <a:off x="0" y="0"/>
            <a:ext cx="12192000" cy="6858000"/>
          </a:xfrm>
        </p:spPr>
        <p:txBody>
          <a:bodyPr rtlCol="0"/>
          <a:lstStyle>
            <a:lvl1pPr marL="0" indent="0" algn="ctr">
              <a:buNone/>
              <a:defRPr/>
            </a:lvl1pPr>
          </a:lstStyle>
          <a:p>
            <a:pPr rtl="0"/>
            <a:r>
              <a:rPr lang="es-ES" noProof="0"/>
              <a:t>Haga clic en el icono para agregar una imagen</a:t>
            </a:r>
          </a:p>
        </p:txBody>
      </p:sp>
      <p:sp>
        <p:nvSpPr>
          <p:cNvPr id="6" name="Título 5">
            <a:extLst>
              <a:ext uri="{FF2B5EF4-FFF2-40B4-BE49-F238E27FC236}">
                <a16:creationId xmlns:a16="http://schemas.microsoft.com/office/drawing/2014/main" id="{D9074D0F-754F-4F2C-A410-F222D2D2346E}"/>
              </a:ext>
            </a:extLst>
          </p:cNvPr>
          <p:cNvSpPr>
            <a:spLocks noGrp="1"/>
          </p:cNvSpPr>
          <p:nvPr>
            <p:ph type="title" idx="4294967295"/>
          </p:nvPr>
        </p:nvSpPr>
        <p:spPr>
          <a:xfrm>
            <a:off x="702365" y="1660810"/>
            <a:ext cx="10787270" cy="830649"/>
          </a:xfrm>
        </p:spPr>
        <p:txBody>
          <a:bodyPr rtlCol="0">
            <a:noAutofit/>
          </a:bodyPr>
          <a:lstStyle/>
          <a:p>
            <a:pPr rtl="0"/>
            <a:r>
              <a:rPr lang="es-ES" sz="4000" spc="300" noProof="0"/>
              <a:t>Haga clic para modificar el estilo de título del patrón</a:t>
            </a:r>
          </a:p>
        </p:txBody>
      </p:sp>
      <p:sp>
        <p:nvSpPr>
          <p:cNvPr id="14" name="Marcador de texto 13">
            <a:extLst>
              <a:ext uri="{FF2B5EF4-FFF2-40B4-BE49-F238E27FC236}">
                <a16:creationId xmlns:a16="http://schemas.microsoft.com/office/drawing/2014/main" id="{F80209DF-C4D9-43B8-AA05-F53619153042}"/>
              </a:ext>
            </a:extLst>
          </p:cNvPr>
          <p:cNvSpPr>
            <a:spLocks noGrp="1"/>
          </p:cNvSpPr>
          <p:nvPr>
            <p:ph type="body" sz="quarter" idx="12" hasCustomPrompt="1"/>
          </p:nvPr>
        </p:nvSpPr>
        <p:spPr>
          <a:xfrm>
            <a:off x="3512343" y="5137992"/>
            <a:ext cx="5167313" cy="518795"/>
          </a:xfrm>
          <a:gradFill flip="none" rotWithShape="1">
            <a:gsLst>
              <a:gs pos="0">
                <a:schemeClr val="accent5"/>
              </a:gs>
              <a:gs pos="100000">
                <a:schemeClr val="accent2">
                  <a:lumMod val="97000"/>
                  <a:lumOff val="3000"/>
                </a:schemeClr>
              </a:gs>
              <a:gs pos="50000">
                <a:schemeClr val="accent1"/>
              </a:gs>
            </a:gsLst>
            <a:lin ang="10800000" scaled="1"/>
            <a:tileRect/>
          </a:gradFill>
        </p:spPr>
        <p:txBody>
          <a:bodyPr rtlCol="0">
            <a:noAutofit/>
          </a:bodyPr>
          <a:lstStyle>
            <a:lvl1pPr marL="0" indent="0" algn="ctr">
              <a:buNone/>
              <a:defRPr sz="1800" spc="300">
                <a:solidFill>
                  <a:schemeClr val="tx1"/>
                </a:solidFill>
              </a:defRPr>
            </a:lvl1pPr>
            <a:lvl2pPr marL="457200" indent="0">
              <a:buNone/>
              <a:defRPr/>
            </a:lvl2pPr>
          </a:lstStyle>
          <a:p>
            <a:pPr lvl="0" rtl="0"/>
            <a:r>
              <a:rPr lang="es-ES" noProof="0"/>
              <a:t>HAGA CLIC PARA MODIFICAR LOS ESTILOS DE TEXTO MAESTRO</a:t>
            </a:r>
          </a:p>
        </p:txBody>
      </p:sp>
      <p:sp>
        <p:nvSpPr>
          <p:cNvPr id="31" name="Marcador de texto 13">
            <a:extLst>
              <a:ext uri="{FF2B5EF4-FFF2-40B4-BE49-F238E27FC236}">
                <a16:creationId xmlns:a16="http://schemas.microsoft.com/office/drawing/2014/main" id="{1D89734B-03E0-4ADE-8F62-C819F3E976D5}"/>
              </a:ext>
            </a:extLst>
          </p:cNvPr>
          <p:cNvSpPr>
            <a:spLocks noGrp="1"/>
          </p:cNvSpPr>
          <p:nvPr>
            <p:ph type="body" sz="quarter" idx="16" hasCustomPrompt="1"/>
          </p:nvPr>
        </p:nvSpPr>
        <p:spPr>
          <a:xfrm>
            <a:off x="588194" y="3903126"/>
            <a:ext cx="3064668" cy="518795"/>
          </a:xfrm>
        </p:spPr>
        <p:txBody>
          <a:bodyPr rtlCol="0">
            <a:noAutofit/>
          </a:bodyPr>
          <a:lstStyle>
            <a:lvl1pPr marL="0" indent="0" algn="ctr">
              <a:buNone/>
              <a:defRPr sz="1800" spc="300">
                <a:solidFill>
                  <a:schemeClr val="tx1"/>
                </a:solidFill>
              </a:defRPr>
            </a:lvl1pPr>
            <a:lvl2pPr marL="457200" indent="0">
              <a:buNone/>
              <a:defRPr/>
            </a:lvl2pPr>
          </a:lstStyle>
          <a:p>
            <a:pPr lvl="0" rtl="0"/>
            <a:r>
              <a:rPr lang="es-ES" noProof="0"/>
              <a:t>HAGA CLIC PARA EDITAR</a:t>
            </a:r>
          </a:p>
        </p:txBody>
      </p:sp>
      <p:sp>
        <p:nvSpPr>
          <p:cNvPr id="32" name="Marcador de texto 13">
            <a:extLst>
              <a:ext uri="{FF2B5EF4-FFF2-40B4-BE49-F238E27FC236}">
                <a16:creationId xmlns:a16="http://schemas.microsoft.com/office/drawing/2014/main" id="{85971F4D-8B59-4B3E-9169-64E0EF1BA85F}"/>
              </a:ext>
            </a:extLst>
          </p:cNvPr>
          <p:cNvSpPr>
            <a:spLocks noGrp="1"/>
          </p:cNvSpPr>
          <p:nvPr>
            <p:ph type="body" sz="quarter" idx="17" hasCustomPrompt="1"/>
          </p:nvPr>
        </p:nvSpPr>
        <p:spPr>
          <a:xfrm>
            <a:off x="4563664" y="3893330"/>
            <a:ext cx="3064668" cy="518795"/>
          </a:xfrm>
        </p:spPr>
        <p:txBody>
          <a:bodyPr rtlCol="0">
            <a:noAutofit/>
          </a:bodyPr>
          <a:lstStyle>
            <a:lvl1pPr marL="0" indent="0" algn="ctr">
              <a:buNone/>
              <a:defRPr sz="1800" spc="300">
                <a:solidFill>
                  <a:schemeClr val="tx1"/>
                </a:solidFill>
              </a:defRPr>
            </a:lvl1pPr>
            <a:lvl2pPr marL="457200" indent="0">
              <a:buNone/>
              <a:defRPr/>
            </a:lvl2pPr>
          </a:lstStyle>
          <a:p>
            <a:pPr lvl="0" rtl="0"/>
            <a:r>
              <a:rPr lang="es-ES" noProof="0"/>
              <a:t>Haga clic para editar</a:t>
            </a:r>
          </a:p>
        </p:txBody>
      </p:sp>
      <p:sp>
        <p:nvSpPr>
          <p:cNvPr id="33" name="Marcador de texto 13">
            <a:extLst>
              <a:ext uri="{FF2B5EF4-FFF2-40B4-BE49-F238E27FC236}">
                <a16:creationId xmlns:a16="http://schemas.microsoft.com/office/drawing/2014/main" id="{90B19777-E2ED-419C-B486-857117FD081B}"/>
              </a:ext>
            </a:extLst>
          </p:cNvPr>
          <p:cNvSpPr>
            <a:spLocks noGrp="1"/>
          </p:cNvSpPr>
          <p:nvPr>
            <p:ph type="body" sz="quarter" idx="18" hasCustomPrompt="1"/>
          </p:nvPr>
        </p:nvSpPr>
        <p:spPr>
          <a:xfrm>
            <a:off x="8539138" y="3903126"/>
            <a:ext cx="3064668" cy="518795"/>
          </a:xfrm>
        </p:spPr>
        <p:txBody>
          <a:bodyPr rtlCol="0">
            <a:noAutofit/>
          </a:bodyPr>
          <a:lstStyle>
            <a:lvl1pPr marL="0" indent="0" algn="ctr">
              <a:buNone/>
              <a:defRPr sz="1800" spc="300">
                <a:solidFill>
                  <a:schemeClr val="tx1"/>
                </a:solidFill>
              </a:defRPr>
            </a:lvl1pPr>
            <a:lvl2pPr marL="457200" indent="0">
              <a:buNone/>
              <a:defRPr/>
            </a:lvl2pPr>
          </a:lstStyle>
          <a:p>
            <a:pPr lvl="0" rtl="0"/>
            <a:r>
              <a:rPr lang="es-ES" noProof="0"/>
              <a:t>Haga clic para editar</a:t>
            </a:r>
          </a:p>
        </p:txBody>
      </p:sp>
      <p:sp>
        <p:nvSpPr>
          <p:cNvPr id="34" name="Marcador de imagen en línea 33">
            <a:extLst>
              <a:ext uri="{FF2B5EF4-FFF2-40B4-BE49-F238E27FC236}">
                <a16:creationId xmlns:a16="http://schemas.microsoft.com/office/drawing/2014/main" id="{1A58EB44-F532-4998-B316-61C738C37BF5}"/>
              </a:ext>
            </a:extLst>
          </p:cNvPr>
          <p:cNvSpPr>
            <a:spLocks noGrp="1"/>
          </p:cNvSpPr>
          <p:nvPr>
            <p:ph type="clipArt" sz="quarter" idx="19" hasCustomPrompt="1"/>
          </p:nvPr>
        </p:nvSpPr>
        <p:spPr>
          <a:xfrm>
            <a:off x="1754768" y="3098985"/>
            <a:ext cx="731520" cy="731520"/>
          </a:xfrm>
        </p:spPr>
        <p:txBody>
          <a:bodyPr rtlCol="0">
            <a:noAutofit/>
          </a:bodyPr>
          <a:lstStyle>
            <a:lvl1pPr marL="0" indent="0">
              <a:buNone/>
              <a:defRPr/>
            </a:lvl1pPr>
          </a:lstStyle>
          <a:p>
            <a:pPr rtl="0"/>
            <a:r>
              <a:rPr lang="es-ES" noProof="0"/>
              <a:t>Icono</a:t>
            </a:r>
          </a:p>
        </p:txBody>
      </p:sp>
      <p:sp>
        <p:nvSpPr>
          <p:cNvPr id="35" name="Marcador de imagen en línea 33">
            <a:extLst>
              <a:ext uri="{FF2B5EF4-FFF2-40B4-BE49-F238E27FC236}">
                <a16:creationId xmlns:a16="http://schemas.microsoft.com/office/drawing/2014/main" id="{33763C3C-3545-40BD-9B2C-DC4C0E4CE819}"/>
              </a:ext>
            </a:extLst>
          </p:cNvPr>
          <p:cNvSpPr>
            <a:spLocks noGrp="1"/>
          </p:cNvSpPr>
          <p:nvPr>
            <p:ph type="clipArt" sz="quarter" idx="20" hasCustomPrompt="1"/>
          </p:nvPr>
        </p:nvSpPr>
        <p:spPr>
          <a:xfrm>
            <a:off x="5730240" y="3098985"/>
            <a:ext cx="731520" cy="731520"/>
          </a:xfrm>
        </p:spPr>
        <p:txBody>
          <a:bodyPr rtlCol="0">
            <a:noAutofit/>
          </a:bodyPr>
          <a:lstStyle>
            <a:lvl1pPr marL="0" indent="0">
              <a:buNone/>
              <a:defRPr/>
            </a:lvl1pPr>
          </a:lstStyle>
          <a:p>
            <a:pPr rtl="0"/>
            <a:r>
              <a:rPr lang="es-ES" noProof="0"/>
              <a:t>Icono</a:t>
            </a:r>
          </a:p>
        </p:txBody>
      </p:sp>
      <p:sp>
        <p:nvSpPr>
          <p:cNvPr id="36" name="Marcador de imagen en línea 33">
            <a:extLst>
              <a:ext uri="{FF2B5EF4-FFF2-40B4-BE49-F238E27FC236}">
                <a16:creationId xmlns:a16="http://schemas.microsoft.com/office/drawing/2014/main" id="{1C5D3777-17F3-4225-8C52-2EF1DB4FD54A}"/>
              </a:ext>
            </a:extLst>
          </p:cNvPr>
          <p:cNvSpPr>
            <a:spLocks noGrp="1"/>
          </p:cNvSpPr>
          <p:nvPr>
            <p:ph type="clipArt" sz="quarter" idx="21" hasCustomPrompt="1"/>
          </p:nvPr>
        </p:nvSpPr>
        <p:spPr>
          <a:xfrm>
            <a:off x="9705712" y="3098985"/>
            <a:ext cx="731520" cy="731520"/>
          </a:xfrm>
        </p:spPr>
        <p:txBody>
          <a:bodyPr rtlCol="0">
            <a:noAutofit/>
          </a:bodyPr>
          <a:lstStyle>
            <a:lvl1pPr marL="0" indent="0">
              <a:buNone/>
              <a:defRPr/>
            </a:lvl1pPr>
          </a:lstStyle>
          <a:p>
            <a:pPr rtl="0"/>
            <a:r>
              <a:rPr lang="es-ES" noProof="0"/>
              <a:t>Icono</a:t>
            </a:r>
          </a:p>
        </p:txBody>
      </p:sp>
    </p:spTree>
    <p:extLst>
      <p:ext uri="{BB962C8B-B14F-4D97-AF65-F5344CB8AC3E}">
        <p14:creationId xmlns:p14="http://schemas.microsoft.com/office/powerpoint/2010/main" val="3173740392"/>
      </p:ext>
    </p:extLst>
  </p:cSld>
  <p:clrMapOvr>
    <a:overrideClrMapping bg1="dk1" tx1="lt1" bg2="dk2" tx2="lt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Diseño personalizado">
    <p:spTree>
      <p:nvGrpSpPr>
        <p:cNvPr id="1" name=""/>
        <p:cNvGrpSpPr/>
        <p:nvPr/>
      </p:nvGrpSpPr>
      <p:grpSpPr>
        <a:xfrm>
          <a:off x="0" y="0"/>
          <a:ext cx="0" cy="0"/>
          <a:chOff x="0" y="0"/>
          <a:chExt cx="0" cy="0"/>
        </a:xfrm>
      </p:grpSpPr>
      <p:sp>
        <p:nvSpPr>
          <p:cNvPr id="2" name="Título 1"/>
          <p:cNvSpPr>
            <a:spLocks noGrp="1"/>
          </p:cNvSpPr>
          <p:nvPr>
            <p:ph type="title" hasCustomPrompt="1"/>
          </p:nvPr>
        </p:nvSpPr>
        <p:spPr>
          <a:xfrm>
            <a:off x="838200" y="486373"/>
            <a:ext cx="10515600" cy="424732"/>
          </a:xfrm>
        </p:spPr>
        <p:txBody>
          <a:bodyPr/>
          <a:lstStyle>
            <a:lvl1pPr>
              <a:defRPr/>
            </a:lvl1pPr>
          </a:lstStyle>
          <a:p>
            <a:fld id="{B1EB4BD4-8F36-4042-A38B-84D3E78803E8}" type="slidenum">
              <a:rPr lang="es-ES" smtClean="0"/>
              <a:t>‹Nº›</a:t>
            </a:fld>
            <a:r>
              <a:rPr lang="es-ES" dirty="0"/>
              <a:t>.</a:t>
            </a:r>
          </a:p>
        </p:txBody>
      </p:sp>
    </p:spTree>
    <p:extLst>
      <p:ext uri="{BB962C8B-B14F-4D97-AF65-F5344CB8AC3E}">
        <p14:creationId xmlns:p14="http://schemas.microsoft.com/office/powerpoint/2010/main" val="38744563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 1 column" type="tx">
  <p:cSld name="Title + 1 column">
    <p:spTree>
      <p:nvGrpSpPr>
        <p:cNvPr id="1" name="Shape 31"/>
        <p:cNvGrpSpPr/>
        <p:nvPr/>
      </p:nvGrpSpPr>
      <p:grpSpPr>
        <a:xfrm>
          <a:off x="0" y="0"/>
          <a:ext cx="0" cy="0"/>
          <a:chOff x="0" y="0"/>
          <a:chExt cx="0" cy="0"/>
        </a:xfrm>
      </p:grpSpPr>
      <p:sp>
        <p:nvSpPr>
          <p:cNvPr id="32" name="Google Shape;32;p5"/>
          <p:cNvSpPr txBox="1">
            <a:spLocks noGrp="1"/>
          </p:cNvSpPr>
          <p:nvPr>
            <p:ph type="title"/>
          </p:nvPr>
        </p:nvSpPr>
        <p:spPr>
          <a:xfrm>
            <a:off x="1191600" y="477851"/>
            <a:ext cx="8616800" cy="1143200"/>
          </a:xfrm>
          <a:prstGeom prst="rect">
            <a:avLst/>
          </a:prstGeom>
        </p:spPr>
        <p:txBody>
          <a:bodyPr spcFirstLastPara="1" wrap="square" lIns="91425" tIns="91425" rIns="91425" bIns="91425" anchor="b" anchorCtr="0">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a:endParaRPr/>
          </a:p>
        </p:txBody>
      </p:sp>
      <p:sp>
        <p:nvSpPr>
          <p:cNvPr id="33" name="Google Shape;33;p5"/>
          <p:cNvSpPr txBox="1">
            <a:spLocks noGrp="1"/>
          </p:cNvSpPr>
          <p:nvPr>
            <p:ph type="body" idx="1"/>
          </p:nvPr>
        </p:nvSpPr>
        <p:spPr>
          <a:xfrm>
            <a:off x="1191600" y="1831451"/>
            <a:ext cx="8616800" cy="4736400"/>
          </a:xfrm>
          <a:prstGeom prst="rect">
            <a:avLst/>
          </a:prstGeom>
        </p:spPr>
        <p:txBody>
          <a:bodyPr spcFirstLastPara="1" wrap="square" lIns="91425" tIns="91425" rIns="91425" bIns="91425" anchor="t" anchorCtr="0">
            <a:noAutofit/>
          </a:bodyPr>
          <a:lstStyle>
            <a:lvl1pPr marL="609585" lvl="0" indent="-457189">
              <a:spcBef>
                <a:spcPts val="800"/>
              </a:spcBef>
              <a:spcAft>
                <a:spcPts val="0"/>
              </a:spcAft>
              <a:buClr>
                <a:schemeClr val="accent6"/>
              </a:buClr>
              <a:buSzPts val="1800"/>
              <a:buChar char="▷"/>
              <a:defRPr>
                <a:solidFill>
                  <a:schemeClr val="dk1"/>
                </a:solidFill>
              </a:defRPr>
            </a:lvl1pPr>
            <a:lvl2pPr marL="1219170" lvl="1" indent="-507987">
              <a:spcBef>
                <a:spcPts val="0"/>
              </a:spcBef>
              <a:spcAft>
                <a:spcPts val="0"/>
              </a:spcAft>
              <a:buClr>
                <a:schemeClr val="dk1"/>
              </a:buClr>
              <a:buSzPts val="2400"/>
              <a:buChar char="○"/>
              <a:defRPr>
                <a:solidFill>
                  <a:schemeClr val="dk1"/>
                </a:solidFill>
              </a:defRPr>
            </a:lvl2pPr>
            <a:lvl3pPr marL="1828754" lvl="2" indent="-507987">
              <a:spcBef>
                <a:spcPts val="0"/>
              </a:spcBef>
              <a:spcAft>
                <a:spcPts val="0"/>
              </a:spcAft>
              <a:buClr>
                <a:schemeClr val="dk1"/>
              </a:buClr>
              <a:buSzPts val="2400"/>
              <a:buChar char="■"/>
              <a:defRPr>
                <a:solidFill>
                  <a:schemeClr val="dk1"/>
                </a:solidFill>
              </a:defRPr>
            </a:lvl3pPr>
            <a:lvl4pPr marL="2438339" lvl="3" indent="-507987">
              <a:spcBef>
                <a:spcPts val="0"/>
              </a:spcBef>
              <a:spcAft>
                <a:spcPts val="0"/>
              </a:spcAft>
              <a:buClr>
                <a:schemeClr val="dk1"/>
              </a:buClr>
              <a:buSzPts val="2400"/>
              <a:buChar char="●"/>
              <a:defRPr>
                <a:solidFill>
                  <a:schemeClr val="dk1"/>
                </a:solidFill>
              </a:defRPr>
            </a:lvl4pPr>
            <a:lvl5pPr marL="3047924" lvl="4" indent="-507987">
              <a:spcBef>
                <a:spcPts val="0"/>
              </a:spcBef>
              <a:spcAft>
                <a:spcPts val="0"/>
              </a:spcAft>
              <a:buClr>
                <a:schemeClr val="dk1"/>
              </a:buClr>
              <a:buSzPts val="2400"/>
              <a:buChar char="○"/>
              <a:defRPr>
                <a:solidFill>
                  <a:schemeClr val="dk1"/>
                </a:solidFill>
              </a:defRPr>
            </a:lvl5pPr>
            <a:lvl6pPr marL="3657509" lvl="5" indent="-507987">
              <a:spcBef>
                <a:spcPts val="0"/>
              </a:spcBef>
              <a:spcAft>
                <a:spcPts val="0"/>
              </a:spcAft>
              <a:buClr>
                <a:schemeClr val="dk1"/>
              </a:buClr>
              <a:buSzPts val="2400"/>
              <a:buChar char="■"/>
              <a:defRPr>
                <a:solidFill>
                  <a:schemeClr val="dk1"/>
                </a:solidFill>
              </a:defRPr>
            </a:lvl6pPr>
            <a:lvl7pPr marL="4267093" lvl="6" indent="-507987">
              <a:spcBef>
                <a:spcPts val="0"/>
              </a:spcBef>
              <a:spcAft>
                <a:spcPts val="0"/>
              </a:spcAft>
              <a:buClr>
                <a:schemeClr val="dk1"/>
              </a:buClr>
              <a:buSzPts val="2400"/>
              <a:buChar char="●"/>
              <a:defRPr>
                <a:solidFill>
                  <a:schemeClr val="dk1"/>
                </a:solidFill>
              </a:defRPr>
            </a:lvl7pPr>
            <a:lvl8pPr marL="4876678" lvl="7" indent="-507987">
              <a:spcBef>
                <a:spcPts val="0"/>
              </a:spcBef>
              <a:spcAft>
                <a:spcPts val="0"/>
              </a:spcAft>
              <a:buClr>
                <a:schemeClr val="dk1"/>
              </a:buClr>
              <a:buSzPts val="2400"/>
              <a:buChar char="○"/>
              <a:defRPr>
                <a:solidFill>
                  <a:schemeClr val="dk1"/>
                </a:solidFill>
              </a:defRPr>
            </a:lvl8pPr>
            <a:lvl9pPr marL="5486263" lvl="8" indent="-507987">
              <a:spcBef>
                <a:spcPts val="0"/>
              </a:spcBef>
              <a:spcAft>
                <a:spcPts val="0"/>
              </a:spcAft>
              <a:buClr>
                <a:schemeClr val="dk1"/>
              </a:buClr>
              <a:buSzPts val="2400"/>
              <a:buChar char="■"/>
              <a:defRPr>
                <a:solidFill>
                  <a:schemeClr val="dk1"/>
                </a:solidFill>
              </a:defRPr>
            </a:lvl9pPr>
          </a:lstStyle>
          <a:p>
            <a:endParaRPr/>
          </a:p>
        </p:txBody>
      </p:sp>
      <p:sp>
        <p:nvSpPr>
          <p:cNvPr id="34" name="Google Shape;34;p5"/>
          <p:cNvSpPr/>
          <p:nvPr/>
        </p:nvSpPr>
        <p:spPr>
          <a:xfrm>
            <a:off x="9808488" y="6755100"/>
            <a:ext cx="1191600" cy="102800"/>
          </a:xfrm>
          <a:prstGeom prst="rect">
            <a:avLst/>
          </a:prstGeom>
          <a:solidFill>
            <a:schemeClr val="accent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5" name="Google Shape;35;p5"/>
          <p:cNvSpPr/>
          <p:nvPr/>
        </p:nvSpPr>
        <p:spPr>
          <a:xfrm>
            <a:off x="11000416" y="6755100"/>
            <a:ext cx="1191600" cy="102800"/>
          </a:xfrm>
          <a:prstGeom prst="rect">
            <a:avLst/>
          </a:pr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6" name="Google Shape;36;p5"/>
          <p:cNvSpPr/>
          <p:nvPr/>
        </p:nvSpPr>
        <p:spPr>
          <a:xfrm>
            <a:off x="0" y="6755100"/>
            <a:ext cx="1191600" cy="102800"/>
          </a:xfrm>
          <a:prstGeom prst="rect">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7" name="Google Shape;37;p5"/>
          <p:cNvSpPr/>
          <p:nvPr/>
        </p:nvSpPr>
        <p:spPr>
          <a:xfrm>
            <a:off x="1191613" y="6755100"/>
            <a:ext cx="8616800" cy="102800"/>
          </a:xfrm>
          <a:prstGeom prst="rect">
            <a:avLst/>
          </a:pr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8" name="Google Shape;38;p5"/>
          <p:cNvSpPr txBox="1">
            <a:spLocks noGrp="1"/>
          </p:cNvSpPr>
          <p:nvPr>
            <p:ph type="sldNum" idx="12"/>
          </p:nvPr>
        </p:nvSpPr>
        <p:spPr>
          <a:xfrm>
            <a:off x="11307433" y="6262577"/>
            <a:ext cx="731600" cy="4180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s-CL" smtClean="0"/>
              <a:pPr/>
              <a:t>‹Nº›</a:t>
            </a:fld>
            <a:endParaRPr lang="es-CL"/>
          </a:p>
        </p:txBody>
      </p:sp>
    </p:spTree>
    <p:extLst>
      <p:ext uri="{BB962C8B-B14F-4D97-AF65-F5344CB8AC3E}">
        <p14:creationId xmlns:p14="http://schemas.microsoft.com/office/powerpoint/2010/main" val="25534528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72"/>
        <p:cNvGrpSpPr/>
        <p:nvPr/>
      </p:nvGrpSpPr>
      <p:grpSpPr>
        <a:xfrm>
          <a:off x="0" y="0"/>
          <a:ext cx="0" cy="0"/>
          <a:chOff x="0" y="0"/>
          <a:chExt cx="0" cy="0"/>
        </a:xfrm>
      </p:grpSpPr>
      <p:sp>
        <p:nvSpPr>
          <p:cNvPr id="73" name="Google Shape;73;p10"/>
          <p:cNvSpPr/>
          <p:nvPr/>
        </p:nvSpPr>
        <p:spPr>
          <a:xfrm>
            <a:off x="9808488" y="6755100"/>
            <a:ext cx="1191600" cy="102800"/>
          </a:xfrm>
          <a:prstGeom prst="rect">
            <a:avLst/>
          </a:prstGeom>
          <a:solidFill>
            <a:schemeClr val="accent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74" name="Google Shape;74;p10"/>
          <p:cNvSpPr/>
          <p:nvPr/>
        </p:nvSpPr>
        <p:spPr>
          <a:xfrm>
            <a:off x="11000416" y="6755100"/>
            <a:ext cx="1191600" cy="102800"/>
          </a:xfrm>
          <a:prstGeom prst="rect">
            <a:avLst/>
          </a:pr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75" name="Google Shape;75;p10"/>
          <p:cNvSpPr/>
          <p:nvPr/>
        </p:nvSpPr>
        <p:spPr>
          <a:xfrm>
            <a:off x="0" y="6755100"/>
            <a:ext cx="1191600" cy="102800"/>
          </a:xfrm>
          <a:prstGeom prst="rect">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76" name="Google Shape;76;p10"/>
          <p:cNvSpPr/>
          <p:nvPr/>
        </p:nvSpPr>
        <p:spPr>
          <a:xfrm>
            <a:off x="1191613" y="6755100"/>
            <a:ext cx="8616800" cy="102800"/>
          </a:xfrm>
          <a:prstGeom prst="rect">
            <a:avLst/>
          </a:pr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77" name="Google Shape;77;p10"/>
          <p:cNvSpPr txBox="1">
            <a:spLocks noGrp="1"/>
          </p:cNvSpPr>
          <p:nvPr>
            <p:ph type="sldNum" idx="12"/>
          </p:nvPr>
        </p:nvSpPr>
        <p:spPr>
          <a:xfrm>
            <a:off x="11307433" y="6262577"/>
            <a:ext cx="731600" cy="4180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s-CL" smtClean="0"/>
              <a:pPr/>
              <a:t>‹Nº›</a:t>
            </a:fld>
            <a:endParaRPr lang="es-CL"/>
          </a:p>
        </p:txBody>
      </p:sp>
    </p:spTree>
    <p:extLst>
      <p:ext uri="{BB962C8B-B14F-4D97-AF65-F5344CB8AC3E}">
        <p14:creationId xmlns:p14="http://schemas.microsoft.com/office/powerpoint/2010/main" val="1348227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obj">
  <p:cSld name="1_Blank">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11/9/2022</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extLst>
      <p:ext uri="{BB962C8B-B14F-4D97-AF65-F5344CB8AC3E}">
        <p14:creationId xmlns:p14="http://schemas.microsoft.com/office/powerpoint/2010/main" val="14771419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CL"/>
          </a:p>
        </p:txBody>
      </p:sp>
      <p:sp>
        <p:nvSpPr>
          <p:cNvPr id="3" name="Marcador de contenido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p:cNvSpPr>
            <a:spLocks noGrp="1"/>
          </p:cNvSpPr>
          <p:nvPr>
            <p:ph type="dt" sz="half" idx="10"/>
          </p:nvPr>
        </p:nvSpPr>
        <p:spPr/>
        <p:txBody>
          <a:bodyPr/>
          <a:lstStyle/>
          <a:p>
            <a:fld id="{A9DA6FEB-95AB-42F6-9C61-E852E8F28041}" type="datetimeFigureOut">
              <a:rPr lang="es-CL" smtClean="0"/>
              <a:t>09-11-2022</a:t>
            </a:fld>
            <a:endParaRPr lang="es-CL"/>
          </a:p>
        </p:txBody>
      </p:sp>
      <p:sp>
        <p:nvSpPr>
          <p:cNvPr id="5" name="Marcador de pie de página 4"/>
          <p:cNvSpPr>
            <a:spLocks noGrp="1"/>
          </p:cNvSpPr>
          <p:nvPr>
            <p:ph type="ftr" sz="quarter" idx="11"/>
          </p:nvPr>
        </p:nvSpPr>
        <p:spPr/>
        <p:txBody>
          <a:bodyPr/>
          <a:lstStyle/>
          <a:p>
            <a:endParaRPr lang="es-CL"/>
          </a:p>
        </p:txBody>
      </p:sp>
      <p:sp>
        <p:nvSpPr>
          <p:cNvPr id="6" name="Marcador de número de diapositiva 5"/>
          <p:cNvSpPr>
            <a:spLocks noGrp="1"/>
          </p:cNvSpPr>
          <p:nvPr>
            <p:ph type="sldNum" sz="quarter" idx="12"/>
          </p:nvPr>
        </p:nvSpPr>
        <p:spPr/>
        <p:txBody>
          <a:bodyPr/>
          <a:lstStyle/>
          <a:p>
            <a:fld id="{D81AEAD8-9D9A-4420-9312-F1C3846A67EC}" type="slidenum">
              <a:rPr lang="es-CL" smtClean="0"/>
              <a:t>‹Nº›</a:t>
            </a:fld>
            <a:endParaRPr lang="es-CL"/>
          </a:p>
        </p:txBody>
      </p:sp>
    </p:spTree>
    <p:extLst>
      <p:ext uri="{BB962C8B-B14F-4D97-AF65-F5344CB8AC3E}">
        <p14:creationId xmlns:p14="http://schemas.microsoft.com/office/powerpoint/2010/main" val="27773514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cSld name="1_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914400" y="2130426"/>
            <a:ext cx="10363200" cy="1470025"/>
          </a:xfrm>
          <a:prstGeom prst="rect">
            <a:avLst/>
          </a:prstGeom>
        </p:spPr>
        <p:txBody>
          <a:bodyPr/>
          <a:lstStyle/>
          <a:p>
            <a:r>
              <a:rPr lang="es-ES"/>
              <a:t>Haga clic para modificar el estilo de título del patrón</a:t>
            </a:r>
            <a:endParaRPr lang="es-CO"/>
          </a:p>
        </p:txBody>
      </p:sp>
      <p:sp>
        <p:nvSpPr>
          <p:cNvPr id="3" name="2 Subtítulo"/>
          <p:cNvSpPr>
            <a:spLocks noGrp="1"/>
          </p:cNvSpPr>
          <p:nvPr>
            <p:ph type="subTitle" idx="1"/>
          </p:nvPr>
        </p:nvSpPr>
        <p:spPr>
          <a:xfrm>
            <a:off x="1828800" y="3886200"/>
            <a:ext cx="85344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a:t>Haga clic para modificar el estilo de subtítulo del patrón</a:t>
            </a:r>
            <a:endParaRPr lang="es-CO"/>
          </a:p>
        </p:txBody>
      </p:sp>
      <p:sp>
        <p:nvSpPr>
          <p:cNvPr id="4" name="Rectangle 4"/>
          <p:cNvSpPr>
            <a:spLocks noGrp="1" noChangeArrowheads="1"/>
          </p:cNvSpPr>
          <p:nvPr>
            <p:ph type="dt" sz="half" idx="10"/>
          </p:nvPr>
        </p:nvSpPr>
        <p:spPr>
          <a:xfrm>
            <a:off x="609600" y="6356351"/>
            <a:ext cx="2844800" cy="365125"/>
          </a:xfrm>
          <a:prstGeom prst="rect">
            <a:avLst/>
          </a:prstGeom>
          <a:ln/>
        </p:spPr>
        <p:txBody>
          <a:bodyPr/>
          <a:lstStyle>
            <a:lvl1pPr>
              <a:defRPr/>
            </a:lvl1pPr>
          </a:lstStyle>
          <a:p>
            <a:pPr>
              <a:defRPr/>
            </a:pPr>
            <a:endParaRPr lang="en-US"/>
          </a:p>
        </p:txBody>
      </p:sp>
      <p:sp>
        <p:nvSpPr>
          <p:cNvPr id="5" name="Rectangle 5"/>
          <p:cNvSpPr>
            <a:spLocks noGrp="1" noChangeArrowheads="1"/>
          </p:cNvSpPr>
          <p:nvPr>
            <p:ph type="ftr" sz="quarter" idx="11"/>
          </p:nvPr>
        </p:nvSpPr>
        <p:spPr>
          <a:xfrm>
            <a:off x="4165600" y="6356351"/>
            <a:ext cx="3860800" cy="365125"/>
          </a:xfrm>
          <a:prstGeom prst="rect">
            <a:avLst/>
          </a:prstGeom>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B679CD6-6378-420E-93DA-CB941782F374}" type="slidenum">
              <a:rPr lang="en-US" altLang="es-CO"/>
              <a:pPr>
                <a:defRPr/>
              </a:pPr>
              <a:t>‹Nº›</a:t>
            </a:fld>
            <a:endParaRPr lang="en-US" altLang="es-CO" dirty="0"/>
          </a:p>
        </p:txBody>
      </p:sp>
    </p:spTree>
    <p:extLst>
      <p:ext uri="{BB962C8B-B14F-4D97-AF65-F5344CB8AC3E}">
        <p14:creationId xmlns:p14="http://schemas.microsoft.com/office/powerpoint/2010/main" val="366477437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2_Dos objetos">
    <p:spTree>
      <p:nvGrpSpPr>
        <p:cNvPr id="1" name=""/>
        <p:cNvGrpSpPr/>
        <p:nvPr/>
      </p:nvGrpSpPr>
      <p:grpSpPr>
        <a:xfrm>
          <a:off x="0" y="0"/>
          <a:ext cx="0" cy="0"/>
          <a:chOff x="0" y="0"/>
          <a:chExt cx="0" cy="0"/>
        </a:xfrm>
      </p:grpSpPr>
      <p:sp>
        <p:nvSpPr>
          <p:cNvPr id="8" name="Title 7"/>
          <p:cNvSpPr>
            <a:spLocks noGrp="1"/>
          </p:cNvSpPr>
          <p:nvPr>
            <p:ph type="title"/>
          </p:nvPr>
        </p:nvSpPr>
        <p:spPr>
          <a:xfrm>
            <a:off x="375139" y="286605"/>
            <a:ext cx="11481499" cy="597183"/>
          </a:xfrm>
          <a:prstGeom prst="rect">
            <a:avLst/>
          </a:prstGeom>
        </p:spPr>
        <p:txBody>
          <a:bodyPr anchor="t"/>
          <a:lstStyle/>
          <a:p>
            <a:r>
              <a:rPr lang="es-ES"/>
              <a:t>Haga clic para modificar el estilo de título del patrón</a:t>
            </a:r>
            <a:endParaRPr lang="en-US" dirty="0"/>
          </a:p>
        </p:txBody>
      </p:sp>
      <p:sp>
        <p:nvSpPr>
          <p:cNvPr id="3" name="Content Placeholder 2"/>
          <p:cNvSpPr>
            <a:spLocks noGrp="1"/>
          </p:cNvSpPr>
          <p:nvPr>
            <p:ph sz="half" idx="1"/>
          </p:nvPr>
        </p:nvSpPr>
        <p:spPr>
          <a:xfrm>
            <a:off x="375139" y="1066800"/>
            <a:ext cx="11481499" cy="5054599"/>
          </a:xfrm>
          <a:prstGeom prst="rect">
            <a:avLst/>
          </a:prstGeom>
        </p:spPr>
        <p:txBody>
          <a:bodyPr/>
          <a:lstStyle>
            <a:lvl1pPr>
              <a:defRPr sz="1100"/>
            </a:lvl1pPr>
            <a:lvl2pPr>
              <a:defRPr sz="1100"/>
            </a:lvl2pPr>
            <a:lvl3pPr>
              <a:defRPr sz="1000"/>
            </a:lvl3pPr>
            <a:lvl4pPr>
              <a:defRPr sz="1000"/>
            </a:lvl4pPr>
            <a:lvl5pPr>
              <a:defRPr sz="1000"/>
            </a:lvl5p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US" dirty="0"/>
          </a:p>
        </p:txBody>
      </p:sp>
      <p:sp>
        <p:nvSpPr>
          <p:cNvPr id="6" name="Footer Placeholder 5"/>
          <p:cNvSpPr>
            <a:spLocks noGrp="1"/>
          </p:cNvSpPr>
          <p:nvPr>
            <p:ph type="ftr" sz="quarter" idx="11"/>
          </p:nvPr>
        </p:nvSpPr>
        <p:spPr>
          <a:xfrm>
            <a:off x="1798319" y="6459787"/>
            <a:ext cx="6301348" cy="365125"/>
          </a:xfrm>
          <a:prstGeom prst="rect">
            <a:avLst/>
          </a:prstGeom>
        </p:spPr>
        <p:txBody>
          <a:bodyPr/>
          <a:lstStyle/>
          <a:p>
            <a:endParaRPr lang="es-ES" dirty="0"/>
          </a:p>
        </p:txBody>
      </p:sp>
      <p:sp>
        <p:nvSpPr>
          <p:cNvPr id="7" name="Slide Number Placeholder 6"/>
          <p:cNvSpPr>
            <a:spLocks noGrp="1"/>
          </p:cNvSpPr>
          <p:nvPr>
            <p:ph type="sldNum" sz="quarter" idx="12"/>
          </p:nvPr>
        </p:nvSpPr>
        <p:spPr/>
        <p:txBody>
          <a:bodyPr/>
          <a:lstStyle/>
          <a:p>
            <a:fld id="{831BB20E-3B32-462D-A9DF-C0A44EECB53E}" type="slidenum">
              <a:rPr lang="es-ES" smtClean="0"/>
              <a:t>‹Nº›</a:t>
            </a:fld>
            <a:endParaRPr lang="es-ES" dirty="0"/>
          </a:p>
        </p:txBody>
      </p:sp>
    </p:spTree>
    <p:extLst>
      <p:ext uri="{BB962C8B-B14F-4D97-AF65-F5344CB8AC3E}">
        <p14:creationId xmlns:p14="http://schemas.microsoft.com/office/powerpoint/2010/main" val="3103444089"/>
      </p:ext>
    </p:extLst>
  </p:cSld>
  <p:clrMapOvr>
    <a:masterClrMapping/>
  </p:clrMapOvr>
  <p:extLst>
    <p:ext uri="{DCECCB84-F9BA-43D5-87BE-67443E8EF086}">
      <p15:sldGuideLst xmlns:p15="http://schemas.microsoft.com/office/powerpoint/2012/main">
        <p15:guide id="1" orient="horz" pos="663">
          <p15:clr>
            <a:srgbClr val="FBAE40"/>
          </p15:clr>
        </p15:guide>
        <p15:guide id="2" pos="2880">
          <p15:clr>
            <a:srgbClr val="FBAE40"/>
          </p15:clr>
        </p15:guide>
        <p15:guide id="3" orient="horz" pos="386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9305F96C-D634-4A69-95EC-3D002BD68752}"/>
              </a:ext>
            </a:extLst>
          </p:cNvPr>
          <p:cNvSpPr>
            <a:spLocks noGrp="1"/>
          </p:cNvSpPr>
          <p:nvPr>
            <p:ph type="title"/>
          </p:nvPr>
        </p:nvSpPr>
        <p:spPr>
          <a:xfrm>
            <a:off x="594519" y="365125"/>
            <a:ext cx="11002962" cy="823913"/>
          </a:xfrm>
          <a:prstGeom prst="rect">
            <a:avLst/>
          </a:prstGeom>
        </p:spPr>
        <p:txBody>
          <a:bodyPr vert="horz" lIns="91440" tIns="45720" rIns="91440" bIns="45720" rtlCol="0" anchor="ctr">
            <a:noAutofit/>
          </a:bodyPr>
          <a:lstStyle/>
          <a:p>
            <a:pPr rtl="0"/>
            <a:r>
              <a:rPr lang="es-ES" noProof="0"/>
              <a:t>Haga clic para modificar el estilo de título del patrón</a:t>
            </a:r>
          </a:p>
        </p:txBody>
      </p:sp>
      <p:sp>
        <p:nvSpPr>
          <p:cNvPr id="3" name="Marcador de texto 2">
            <a:extLst>
              <a:ext uri="{FF2B5EF4-FFF2-40B4-BE49-F238E27FC236}">
                <a16:creationId xmlns:a16="http://schemas.microsoft.com/office/drawing/2014/main" id="{37757E98-D0FB-43E3-98BC-711F6A2F5372}"/>
              </a:ext>
            </a:extLst>
          </p:cNvPr>
          <p:cNvSpPr>
            <a:spLocks noGrp="1"/>
          </p:cNvSpPr>
          <p:nvPr>
            <p:ph type="body" idx="1"/>
          </p:nvPr>
        </p:nvSpPr>
        <p:spPr>
          <a:xfrm>
            <a:off x="594519" y="1365813"/>
            <a:ext cx="10989920" cy="4811150"/>
          </a:xfrm>
          <a:prstGeom prst="rect">
            <a:avLst/>
          </a:prstGeom>
        </p:spPr>
        <p:txBody>
          <a:bodyPr vert="horz" lIns="91440" tIns="45720" rIns="91440" bIns="45720" rtlCol="0">
            <a:noAutofit/>
          </a:bodyPr>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5" name="Marcador de posición de pie de página 4">
            <a:extLst>
              <a:ext uri="{FF2B5EF4-FFF2-40B4-BE49-F238E27FC236}">
                <a16:creationId xmlns:a16="http://schemas.microsoft.com/office/drawing/2014/main" id="{BFA65B72-2E86-4BA3-94F2-3ADFA40B7AE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rtl="0"/>
            <a:r>
              <a:rPr lang="es-ES" noProof="0"/>
              <a:t>Agregar un pie de página</a:t>
            </a:r>
          </a:p>
        </p:txBody>
      </p:sp>
      <p:sp>
        <p:nvSpPr>
          <p:cNvPr id="6" name="Marcador de posición de número de diapositiva 5">
            <a:extLst>
              <a:ext uri="{FF2B5EF4-FFF2-40B4-BE49-F238E27FC236}">
                <a16:creationId xmlns:a16="http://schemas.microsoft.com/office/drawing/2014/main" id="{73C1F3FD-3DB9-46B7-85E1-E8B8878A4012}"/>
              </a:ext>
            </a:extLst>
          </p:cNvPr>
          <p:cNvSpPr>
            <a:spLocks noGrp="1"/>
          </p:cNvSpPr>
          <p:nvPr>
            <p:ph type="sldNum" sz="quarter" idx="4"/>
          </p:nvPr>
        </p:nvSpPr>
        <p:spPr>
          <a:xfrm>
            <a:off x="11549269" y="6468303"/>
            <a:ext cx="443948"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rtl="0"/>
            <a:fld id="{8C2E478F-E849-4A8C-AF1F-CBCC78A7CBFA}" type="slidenum">
              <a:rPr lang="es-ES" noProof="0" smtClean="0"/>
              <a:t>‹Nº›</a:t>
            </a:fld>
            <a:endParaRPr lang="es-ES" noProof="0"/>
          </a:p>
        </p:txBody>
      </p:sp>
    </p:spTree>
    <p:extLst>
      <p:ext uri="{BB962C8B-B14F-4D97-AF65-F5344CB8AC3E}">
        <p14:creationId xmlns:p14="http://schemas.microsoft.com/office/powerpoint/2010/main" val="692820"/>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1" r:id="rId3"/>
    <p:sldLayoutId id="2147483651" r:id="rId4"/>
    <p:sldLayoutId id="2147483660" r:id="rId5"/>
    <p:sldLayoutId id="2147483677" r:id="rId6"/>
    <p:sldLayoutId id="2147483666" r:id="rId7"/>
    <p:sldLayoutId id="2147483679" r:id="rId8"/>
    <p:sldLayoutId id="2147483653" r:id="rId9"/>
    <p:sldLayoutId id="2147483678" r:id="rId10"/>
    <p:sldLayoutId id="2147483680" r:id="rId11"/>
    <p:sldLayoutId id="2147483681" r:id="rId12"/>
    <p:sldLayoutId id="2147483682" r:id="rId13"/>
    <p:sldLayoutId id="2147483683" r:id="rId14"/>
    <p:sldLayoutId id="2147483684" r:id="rId15"/>
    <p:sldLayoutId id="2147483685" r:id="rId16"/>
    <p:sldLayoutId id="2147483686" r:id="rId17"/>
    <p:sldLayoutId id="2147483687" r:id="rId18"/>
  </p:sldLayoutIdLst>
  <p:hf hdr="0" ftr="0" dt="0"/>
  <p:txStyles>
    <p:titleStyle>
      <a:lvl1pPr algn="ctr" defTabSz="914400" rtl="0" eaLnBrk="1" latinLnBrk="0" hangingPunct="1">
        <a:lnSpc>
          <a:spcPct val="10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50000"/>
        </a:lnSpc>
        <a:spcBef>
          <a:spcPts val="1000"/>
        </a:spcBef>
        <a:buFont typeface="Arial" panose="020B0604020202020204" pitchFamily="34" charset="0"/>
        <a:buChar char="•"/>
        <a:defRPr sz="1600" kern="1200">
          <a:solidFill>
            <a:schemeClr val="tx1"/>
          </a:solidFill>
          <a:latin typeface="+mn-lt"/>
          <a:ea typeface="+mn-ea"/>
          <a:cs typeface="+mn-cs"/>
        </a:defRPr>
      </a:lvl1pPr>
      <a:lvl2pPr marL="685800" indent="-228600" algn="l" defTabSz="914400" rtl="0" eaLnBrk="1" latinLnBrk="0" hangingPunct="1">
        <a:lnSpc>
          <a:spcPct val="15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5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5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15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s://creativecommons.org/licenses/by/3.0/" TargetMode="External"/><Relationship Id="rId4" Type="http://schemas.openxmlformats.org/officeDocument/2006/relationships/hyperlink" Target="https://www.miproximopaso.org/profile/summary/13-1081.00"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7"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6.png"/><Relationship Id="rId5" Type="http://schemas.openxmlformats.org/officeDocument/2006/relationships/hyperlink" Target="https://creativecommons.org/licenses/by/3.0/" TargetMode="External"/><Relationship Id="rId4" Type="http://schemas.openxmlformats.org/officeDocument/2006/relationships/hyperlink" Target="https://rincondelemprendedor.es/un-factor-clave-en-el-almacenamiento-y-la-logistica/"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4.xml"/><Relationship Id="rId5" Type="http://schemas.openxmlformats.org/officeDocument/2006/relationships/image" Target="../media/image15.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jpg"/><Relationship Id="rId2" Type="http://schemas.openxmlformats.org/officeDocument/2006/relationships/image" Target="../media/image18.png"/><Relationship Id="rId1" Type="http://schemas.openxmlformats.org/officeDocument/2006/relationships/slideLayout" Target="../slideLayouts/slideLayout17.xml"/><Relationship Id="rId6" Type="http://schemas.openxmlformats.org/officeDocument/2006/relationships/image" Target="../media/image22.png"/><Relationship Id="rId5" Type="http://schemas.openxmlformats.org/officeDocument/2006/relationships/image" Target="../media/image21.png"/><Relationship Id="rId10" Type="http://schemas.openxmlformats.org/officeDocument/2006/relationships/image" Target="../media/image26.png"/><Relationship Id="rId4" Type="http://schemas.openxmlformats.org/officeDocument/2006/relationships/image" Target="../media/image20.png"/><Relationship Id="rId9" Type="http://schemas.openxmlformats.org/officeDocument/2006/relationships/image" Target="../media/image25.jpeg"/></Relationships>
</file>

<file path=ppt/slides/_rels/slide11.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image" Target="../media/image27.emf"/><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17.xml"/><Relationship Id="rId5" Type="http://schemas.openxmlformats.org/officeDocument/2006/relationships/image" Target="../media/image33.png"/><Relationship Id="rId4" Type="http://schemas.openxmlformats.org/officeDocument/2006/relationships/image" Target="../media/image32.png"/></Relationships>
</file>

<file path=ppt/slides/_rels/slide14.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diagramLayout" Target="../diagrams/layout1.xml"/><Relationship Id="rId7" Type="http://schemas.openxmlformats.org/officeDocument/2006/relationships/image" Target="../media/image34.png"/><Relationship Id="rId2" Type="http://schemas.openxmlformats.org/officeDocument/2006/relationships/diagramData" Target="../diagrams/data1.xml"/><Relationship Id="rId1" Type="http://schemas.openxmlformats.org/officeDocument/2006/relationships/slideLayout" Target="../slideLayouts/slideLayout1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 Id="rId9" Type="http://schemas.openxmlformats.org/officeDocument/2006/relationships/image" Target="../media/image36.jpeg"/></Relationships>
</file>

<file path=ppt/slides/_rels/slide15.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39.em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18.xml"/><Relationship Id="rId5" Type="http://schemas.openxmlformats.org/officeDocument/2006/relationships/image" Target="../media/image43.png"/><Relationship Id="rId4" Type="http://schemas.openxmlformats.org/officeDocument/2006/relationships/image" Target="../media/image42.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7.xml"/><Relationship Id="rId1" Type="http://schemas.openxmlformats.org/officeDocument/2006/relationships/slideLayout" Target="../slideLayouts/slideLayout8.xml"/><Relationship Id="rId4" Type="http://schemas.openxmlformats.org/officeDocument/2006/relationships/image" Target="../media/image45.jpeg"/></Relationships>
</file>

<file path=ppt/slides/_rels/slide2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slideLayout" Target="../slideLayouts/slideLayout15.xml"/><Relationship Id="rId1" Type="http://schemas.openxmlformats.org/officeDocument/2006/relationships/themeOverride" Target="../theme/themeOverride1.xml"/><Relationship Id="rId4" Type="http://schemas.openxmlformats.org/officeDocument/2006/relationships/image" Target="../media/image47.png"/></Relationships>
</file>

<file path=ppt/slides/_rels/slide2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16.xml"/><Relationship Id="rId4" Type="http://schemas.openxmlformats.org/officeDocument/2006/relationships/chart" Target="../charts/chart1.xml"/></Relationships>
</file>

<file path=ppt/slides/_rels/slide23.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hyperlink" Target="https://www.directoriofruta.cl/puerto-de-antofagasta-aumento-21-su-movimiento-de-carga/" TargetMode="External"/></Relationships>
</file>

<file path=ppt/slides/_rels/slide24.xml.rels><?xml version="1.0" encoding="UTF-8" standalone="yes"?>
<Relationships xmlns="http://schemas.openxmlformats.org/package/2006/relationships"><Relationship Id="rId8" Type="http://schemas.openxmlformats.org/officeDocument/2006/relationships/diagramColors" Target="../diagrams/colors2.xml"/><Relationship Id="rId13" Type="http://schemas.openxmlformats.org/officeDocument/2006/relationships/diagramColors" Target="../diagrams/colors3.xml"/><Relationship Id="rId3" Type="http://schemas.openxmlformats.org/officeDocument/2006/relationships/image" Target="../media/image51.jpeg"/><Relationship Id="rId7" Type="http://schemas.openxmlformats.org/officeDocument/2006/relationships/diagramQuickStyle" Target="../diagrams/quickStyle2.xml"/><Relationship Id="rId12" Type="http://schemas.openxmlformats.org/officeDocument/2006/relationships/diagramQuickStyle" Target="../diagrams/quickStyle3.xml"/><Relationship Id="rId2" Type="http://schemas.openxmlformats.org/officeDocument/2006/relationships/notesSlide" Target="../notesSlides/notesSlide9.xml"/><Relationship Id="rId1" Type="http://schemas.openxmlformats.org/officeDocument/2006/relationships/slideLayout" Target="../slideLayouts/slideLayout14.xml"/><Relationship Id="rId6" Type="http://schemas.openxmlformats.org/officeDocument/2006/relationships/diagramLayout" Target="../diagrams/layout2.xml"/><Relationship Id="rId11" Type="http://schemas.openxmlformats.org/officeDocument/2006/relationships/diagramLayout" Target="../diagrams/layout3.xml"/><Relationship Id="rId5" Type="http://schemas.openxmlformats.org/officeDocument/2006/relationships/diagramData" Target="../diagrams/data2.xml"/><Relationship Id="rId10" Type="http://schemas.openxmlformats.org/officeDocument/2006/relationships/diagramData" Target="../diagrams/data3.xml"/><Relationship Id="rId4" Type="http://schemas.openxmlformats.org/officeDocument/2006/relationships/image" Target="../media/image52.jpeg"/><Relationship Id="rId9" Type="http://schemas.microsoft.com/office/2007/relationships/diagramDrawing" Target="../diagrams/drawing2.xml"/><Relationship Id="rId14" Type="http://schemas.microsoft.com/office/2007/relationships/diagramDrawing" Target="../diagrams/drawing3.xml"/></Relationships>
</file>

<file path=ppt/slides/_rels/slide25.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8" Type="http://schemas.microsoft.com/office/2007/relationships/diagramDrawing" Target="../diagrams/drawing4.xml"/><Relationship Id="rId13" Type="http://schemas.microsoft.com/office/2007/relationships/diagramDrawing" Target="../diagrams/drawing5.xml"/><Relationship Id="rId3" Type="http://schemas.openxmlformats.org/officeDocument/2006/relationships/image" Target="../media/image57.PNG"/><Relationship Id="rId7" Type="http://schemas.openxmlformats.org/officeDocument/2006/relationships/diagramColors" Target="../diagrams/colors4.xml"/><Relationship Id="rId12" Type="http://schemas.openxmlformats.org/officeDocument/2006/relationships/diagramColors" Target="../diagrams/colors5.xml"/><Relationship Id="rId2" Type="http://schemas.openxmlformats.org/officeDocument/2006/relationships/notesSlide" Target="../notesSlides/notesSlide12.xml"/><Relationship Id="rId1" Type="http://schemas.openxmlformats.org/officeDocument/2006/relationships/slideLayout" Target="../slideLayouts/slideLayout14.xml"/><Relationship Id="rId6" Type="http://schemas.openxmlformats.org/officeDocument/2006/relationships/diagramQuickStyle" Target="../diagrams/quickStyle4.xml"/><Relationship Id="rId11" Type="http://schemas.openxmlformats.org/officeDocument/2006/relationships/diagramQuickStyle" Target="../diagrams/quickStyle5.xml"/><Relationship Id="rId5" Type="http://schemas.openxmlformats.org/officeDocument/2006/relationships/diagramLayout" Target="../diagrams/layout4.xml"/><Relationship Id="rId10" Type="http://schemas.openxmlformats.org/officeDocument/2006/relationships/diagramLayout" Target="../diagrams/layout5.xml"/><Relationship Id="rId4" Type="http://schemas.openxmlformats.org/officeDocument/2006/relationships/diagramData" Target="../diagrams/data4.xml"/><Relationship Id="rId9" Type="http://schemas.openxmlformats.org/officeDocument/2006/relationships/diagramData" Target="../diagrams/data5.xml"/><Relationship Id="rId14" Type="http://schemas.openxmlformats.org/officeDocument/2006/relationships/image" Target="../media/image58.PNG"/></Relationships>
</file>

<file path=ppt/slides/_rels/slide29.xml.rels><?xml version="1.0" encoding="UTF-8" standalone="yes"?>
<Relationships xmlns="http://schemas.openxmlformats.org/package/2006/relationships"><Relationship Id="rId8" Type="http://schemas.openxmlformats.org/officeDocument/2006/relationships/diagramData" Target="../diagrams/data7.xml"/><Relationship Id="rId13" Type="http://schemas.openxmlformats.org/officeDocument/2006/relationships/image" Target="../media/image59.png"/><Relationship Id="rId3" Type="http://schemas.openxmlformats.org/officeDocument/2006/relationships/diagramData" Target="../diagrams/data6.xml"/><Relationship Id="rId7" Type="http://schemas.microsoft.com/office/2007/relationships/diagramDrawing" Target="../diagrams/drawing6.xml"/><Relationship Id="rId12" Type="http://schemas.microsoft.com/office/2007/relationships/diagramDrawing" Target="../diagrams/drawing7.xml"/><Relationship Id="rId2" Type="http://schemas.openxmlformats.org/officeDocument/2006/relationships/notesSlide" Target="../notesSlides/notesSlide13.xml"/><Relationship Id="rId1" Type="http://schemas.openxmlformats.org/officeDocument/2006/relationships/slideLayout" Target="../slideLayouts/slideLayout14.xml"/><Relationship Id="rId6" Type="http://schemas.openxmlformats.org/officeDocument/2006/relationships/diagramColors" Target="../diagrams/colors6.xml"/><Relationship Id="rId11" Type="http://schemas.openxmlformats.org/officeDocument/2006/relationships/diagramColors" Target="../diagrams/colors7.xml"/><Relationship Id="rId5" Type="http://schemas.openxmlformats.org/officeDocument/2006/relationships/diagramQuickStyle" Target="../diagrams/quickStyle6.xml"/><Relationship Id="rId10" Type="http://schemas.openxmlformats.org/officeDocument/2006/relationships/diagramQuickStyle" Target="../diagrams/quickStyle7.xml"/><Relationship Id="rId4" Type="http://schemas.openxmlformats.org/officeDocument/2006/relationships/diagramLayout" Target="../diagrams/layout6.xml"/><Relationship Id="rId9" Type="http://schemas.openxmlformats.org/officeDocument/2006/relationships/diagramLayout" Target="../diagrams/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61.emf"/><Relationship Id="rId2" Type="http://schemas.openxmlformats.org/officeDocument/2006/relationships/image" Target="../media/image60.png"/><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14.xml"/><Relationship Id="rId1" Type="http://schemas.openxmlformats.org/officeDocument/2006/relationships/slideLayout" Target="../slideLayouts/slideLayout14.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 Id="rId9" Type="http://schemas.openxmlformats.org/officeDocument/2006/relationships/image" Target="../media/image63.png"/></Relationships>
</file>

<file path=ppt/slides/_rels/slide32.xml.rels><?xml version="1.0" encoding="UTF-8" standalone="yes"?>
<Relationships xmlns="http://schemas.openxmlformats.org/package/2006/relationships"><Relationship Id="rId2" Type="http://schemas.openxmlformats.org/officeDocument/2006/relationships/image" Target="../media/image64.emf"/><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66.emf"/><Relationship Id="rId2" Type="http://schemas.openxmlformats.org/officeDocument/2006/relationships/image" Target="../media/image65.emf"/><Relationship Id="rId1" Type="http://schemas.openxmlformats.org/officeDocument/2006/relationships/slideLayout" Target="../slideLayouts/slideLayout12.xml"/><Relationship Id="rId4" Type="http://schemas.openxmlformats.org/officeDocument/2006/relationships/image" Target="../media/image67.emf"/></Relationships>
</file>

<file path=ppt/slides/_rels/slide34.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Marcador de posición de imagen 7" descr="Acoplamiento comercial con almacenamiento de contenedor de transporte de carga de contenedor y grúa de descarga de grúa">
            <a:extLst>
              <a:ext uri="{FF2B5EF4-FFF2-40B4-BE49-F238E27FC236}">
                <a16:creationId xmlns:a16="http://schemas.microsoft.com/office/drawing/2014/main" id="{9AB29DBC-55D3-49D9-BB44-4936739C4B57}"/>
              </a:ext>
            </a:extLst>
          </p:cNvPr>
          <p:cNvPicPr>
            <a:picLocks noGrp="1" noChangeAspect="1"/>
          </p:cNvPicPr>
          <p:nvPr>
            <p:ph type="pic" sz="quarter" idx="10"/>
          </p:nvPr>
        </p:nvPicPr>
        <p:blipFill>
          <a:blip r:embed="rId3"/>
          <a:srcRect/>
          <a:stretch/>
        </p:blipFill>
        <p:spPr>
          <a:xfrm>
            <a:off x="0" y="3905"/>
            <a:ext cx="12192000" cy="6850190"/>
          </a:xfrm>
        </p:spPr>
      </p:pic>
      <p:sp>
        <p:nvSpPr>
          <p:cNvPr id="9" name="Título 8">
            <a:extLst>
              <a:ext uri="{FF2B5EF4-FFF2-40B4-BE49-F238E27FC236}">
                <a16:creationId xmlns:a16="http://schemas.microsoft.com/office/drawing/2014/main" id="{79DC1498-E692-42BA-B69F-6D37E6CFACA0}"/>
              </a:ext>
            </a:extLst>
          </p:cNvPr>
          <p:cNvSpPr>
            <a:spLocks noGrp="1"/>
          </p:cNvSpPr>
          <p:nvPr>
            <p:ph type="title"/>
          </p:nvPr>
        </p:nvSpPr>
        <p:spPr/>
        <p:txBody>
          <a:bodyPr rtlCol="0"/>
          <a:lstStyle/>
          <a:p>
            <a:pPr rtl="0">
              <a:spcBef>
                <a:spcPts val="0"/>
              </a:spcBef>
            </a:pPr>
            <a:r>
              <a:rPr lang="pt-BR" sz="3200" dirty="0">
                <a:solidFill>
                  <a:schemeClr val="bg1"/>
                </a:solidFill>
                <a:highlight>
                  <a:srgbClr val="E99757"/>
                </a:highlight>
              </a:rPr>
              <a:t>O Desempenho dos Portos do Atlântico em Relação aos Portos do Pacífico</a:t>
            </a:r>
            <a:endParaRPr lang="es-ES" sz="3200" dirty="0">
              <a:solidFill>
                <a:schemeClr val="bg1"/>
              </a:solidFill>
              <a:highlight>
                <a:srgbClr val="E99757"/>
              </a:highlight>
            </a:endParaRPr>
          </a:p>
        </p:txBody>
      </p:sp>
      <p:pic>
        <p:nvPicPr>
          <p:cNvPr id="2" name="Imagen 1" descr="Interfaz de usuario gráfica, Aplicación&#10;&#10;Descripción generada automáticamente">
            <a:extLst>
              <a:ext uri="{FF2B5EF4-FFF2-40B4-BE49-F238E27FC236}">
                <a16:creationId xmlns:a16="http://schemas.microsoft.com/office/drawing/2014/main" id="{FEC8358D-56D3-E7FF-1A39-F75C4028CC41}"/>
              </a:ext>
            </a:extLst>
          </p:cNvPr>
          <p:cNvPicPr>
            <a:picLocks noChangeAspect="1"/>
          </p:cNvPicPr>
          <p:nvPr/>
        </p:nvPicPr>
        <p:blipFill>
          <a:blip r:embed="rId4">
            <a:alphaModFix amt="85000"/>
          </a:blip>
          <a:stretch>
            <a:fillRect/>
          </a:stretch>
        </p:blipFill>
        <p:spPr>
          <a:xfrm>
            <a:off x="9150434" y="4632469"/>
            <a:ext cx="3041566" cy="2157610"/>
          </a:xfrm>
          <a:prstGeom prst="rect">
            <a:avLst/>
          </a:prstGeom>
        </p:spPr>
      </p:pic>
      <p:sp>
        <p:nvSpPr>
          <p:cNvPr id="14" name="Marcador de texto 13">
            <a:extLst>
              <a:ext uri="{FF2B5EF4-FFF2-40B4-BE49-F238E27FC236}">
                <a16:creationId xmlns:a16="http://schemas.microsoft.com/office/drawing/2014/main" id="{4B51099B-091A-AA80-F01C-28C83B277238}"/>
              </a:ext>
            </a:extLst>
          </p:cNvPr>
          <p:cNvSpPr>
            <a:spLocks noGrp="1"/>
          </p:cNvSpPr>
          <p:nvPr>
            <p:ph type="body" sz="quarter" idx="12"/>
          </p:nvPr>
        </p:nvSpPr>
        <p:spPr>
          <a:xfrm>
            <a:off x="2263141" y="5744849"/>
            <a:ext cx="7022306" cy="518795"/>
          </a:xfrm>
        </p:spPr>
        <p:txBody>
          <a:bodyPr/>
          <a:lstStyle/>
          <a:p>
            <a:r>
              <a:rPr lang="es-CL" sz="2800" b="1" dirty="0"/>
              <a:t>IX CIDESPORT-FLORIANÓPOLIS</a:t>
            </a:r>
          </a:p>
        </p:txBody>
      </p:sp>
      <p:pic>
        <p:nvPicPr>
          <p:cNvPr id="3" name="Imagen 2">
            <a:extLst>
              <a:ext uri="{FF2B5EF4-FFF2-40B4-BE49-F238E27FC236}">
                <a16:creationId xmlns:a16="http://schemas.microsoft.com/office/drawing/2014/main" id="{02594436-85E6-CEE3-0719-2162E492C202}"/>
              </a:ext>
            </a:extLst>
          </p:cNvPr>
          <p:cNvPicPr>
            <a:picLocks noChangeAspect="1"/>
          </p:cNvPicPr>
          <p:nvPr/>
        </p:nvPicPr>
        <p:blipFill>
          <a:blip r:embed="rId5"/>
          <a:stretch>
            <a:fillRect/>
          </a:stretch>
        </p:blipFill>
        <p:spPr>
          <a:xfrm>
            <a:off x="0" y="0"/>
            <a:ext cx="4937760" cy="1512662"/>
          </a:xfrm>
          <a:prstGeom prst="rect">
            <a:avLst/>
          </a:prstGeom>
        </p:spPr>
      </p:pic>
    </p:spTree>
    <p:extLst>
      <p:ext uri="{BB962C8B-B14F-4D97-AF65-F5344CB8AC3E}">
        <p14:creationId xmlns:p14="http://schemas.microsoft.com/office/powerpoint/2010/main" val="39278323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E3A87B3-0A27-4EE9-979E-B69581E476F0}"/>
              </a:ext>
            </a:extLst>
          </p:cNvPr>
          <p:cNvSpPr>
            <a:spLocks noGrp="1"/>
          </p:cNvSpPr>
          <p:nvPr>
            <p:ph type="title"/>
          </p:nvPr>
        </p:nvSpPr>
        <p:spPr/>
        <p:txBody>
          <a:bodyPr rtlCol="0"/>
          <a:lstStyle/>
          <a:p>
            <a:pPr rtl="0"/>
            <a:r>
              <a:rPr lang="es-ES" dirty="0"/>
              <a:t>CONTEÚDO</a:t>
            </a:r>
          </a:p>
        </p:txBody>
      </p:sp>
      <p:pic>
        <p:nvPicPr>
          <p:cNvPr id="8" name="Marcador de posición de imagen 7">
            <a:extLst>
              <a:ext uri="{FF2B5EF4-FFF2-40B4-BE49-F238E27FC236}">
                <a16:creationId xmlns:a16="http://schemas.microsoft.com/office/drawing/2014/main" id="{BB76F5AB-0940-46E1-85F9-6A870D7D04C9}"/>
              </a:ext>
            </a:extLst>
          </p:cNvPr>
          <p:cNvPicPr>
            <a:picLocks noGrp="1" noChangeAspect="1"/>
          </p:cNvPicPr>
          <p:nvPr>
            <p:ph type="pic" sz="quarter" idx="13"/>
          </p:nvPr>
        </p:nvPicPr>
        <p:blipFill>
          <a:blip r:embed="rId3">
            <a:extLst>
              <a:ext uri="{837473B0-CC2E-450A-ABE3-18F120FF3D39}">
                <a1611:picAttrSrcUrl xmlns:a1611="http://schemas.microsoft.com/office/drawing/2016/11/main" r:id="rId4"/>
              </a:ext>
            </a:extLst>
          </a:blip>
          <a:srcRect l="25000" r="25000"/>
          <a:stretch/>
        </p:blipFill>
        <p:spPr>
          <a:xfrm>
            <a:off x="0" y="0"/>
            <a:ext cx="6096000" cy="6858000"/>
          </a:xfrm>
        </p:spPr>
      </p:pic>
      <p:sp>
        <p:nvSpPr>
          <p:cNvPr id="6" name="Marcador de texto 5">
            <a:extLst>
              <a:ext uri="{FF2B5EF4-FFF2-40B4-BE49-F238E27FC236}">
                <a16:creationId xmlns:a16="http://schemas.microsoft.com/office/drawing/2014/main" id="{F3C89A40-EEAA-43AB-9A3A-B2CFDE450F1B}"/>
              </a:ext>
            </a:extLst>
          </p:cNvPr>
          <p:cNvSpPr>
            <a:spLocks noGrp="1"/>
          </p:cNvSpPr>
          <p:nvPr>
            <p:ph type="body" sz="quarter" idx="15"/>
          </p:nvPr>
        </p:nvSpPr>
        <p:spPr>
          <a:xfrm>
            <a:off x="6183630" y="2078875"/>
            <a:ext cx="6008370" cy="3798888"/>
          </a:xfrm>
        </p:spPr>
        <p:txBody>
          <a:bodyPr rtlCol="0"/>
          <a:lstStyle/>
          <a:p>
            <a:pPr rtl="0"/>
            <a:r>
              <a:rPr lang="pt-BR" dirty="0"/>
              <a:t>OBJETIVOS</a:t>
            </a:r>
          </a:p>
          <a:p>
            <a:pPr rtl="0"/>
            <a:r>
              <a:rPr lang="pt-BR" dirty="0"/>
              <a:t>COMEX E PORTOS DO CHILE</a:t>
            </a:r>
          </a:p>
          <a:p>
            <a:r>
              <a:rPr lang="pt-BR" dirty="0"/>
              <a:t>ANÁLISE DE CADEIA E CORREDOR BIOCEÂNICO</a:t>
            </a:r>
          </a:p>
          <a:p>
            <a:pPr rtl="0"/>
            <a:r>
              <a:rPr lang="pt-BR" dirty="0"/>
              <a:t>EFICIÊNCIA PORTUÁRIA</a:t>
            </a:r>
          </a:p>
          <a:p>
            <a:pPr rtl="0"/>
            <a:r>
              <a:rPr lang="pt-BR" dirty="0"/>
              <a:t>RECOMENDAÇÕES</a:t>
            </a:r>
            <a:endParaRPr lang="es-ES" dirty="0"/>
          </a:p>
        </p:txBody>
      </p:sp>
      <p:sp>
        <p:nvSpPr>
          <p:cNvPr id="7" name="Marcador de número de diapositiva 6">
            <a:extLst>
              <a:ext uri="{FF2B5EF4-FFF2-40B4-BE49-F238E27FC236}">
                <a16:creationId xmlns:a16="http://schemas.microsoft.com/office/drawing/2014/main" id="{F29F8048-1E86-48F4-B246-D2F8C54B7EB1}"/>
              </a:ext>
            </a:extLst>
          </p:cNvPr>
          <p:cNvSpPr>
            <a:spLocks noGrp="1"/>
          </p:cNvSpPr>
          <p:nvPr>
            <p:ph type="sldNum" sz="quarter" idx="12"/>
          </p:nvPr>
        </p:nvSpPr>
        <p:spPr/>
        <p:txBody>
          <a:bodyPr rtlCol="0"/>
          <a:lstStyle/>
          <a:p>
            <a:pPr rtl="0"/>
            <a:fld id="{8C2E478F-E849-4A8C-AF1F-CBCC78A7CBFA}" type="slidenum">
              <a:rPr lang="es-ES" smtClean="0"/>
              <a:pPr/>
              <a:t>2</a:t>
            </a:fld>
            <a:endParaRPr lang="es-ES"/>
          </a:p>
        </p:txBody>
      </p:sp>
      <p:sp>
        <p:nvSpPr>
          <p:cNvPr id="3" name="CuadroTexto 2">
            <a:extLst>
              <a:ext uri="{FF2B5EF4-FFF2-40B4-BE49-F238E27FC236}">
                <a16:creationId xmlns:a16="http://schemas.microsoft.com/office/drawing/2014/main" id="{E86891C4-BB4C-5015-4234-2D4C4C4288C7}"/>
              </a:ext>
            </a:extLst>
          </p:cNvPr>
          <p:cNvSpPr txBox="1"/>
          <p:nvPr/>
        </p:nvSpPr>
        <p:spPr>
          <a:xfrm>
            <a:off x="0" y="6858000"/>
            <a:ext cx="6096000" cy="230832"/>
          </a:xfrm>
          <a:prstGeom prst="rect">
            <a:avLst/>
          </a:prstGeom>
          <a:noFill/>
        </p:spPr>
        <p:txBody>
          <a:bodyPr wrap="square" rtlCol="0">
            <a:spAutoFit/>
          </a:bodyPr>
          <a:lstStyle/>
          <a:p>
            <a:r>
              <a:rPr lang="es-CL" sz="900">
                <a:hlinkClick r:id="rId4" tooltip="https://www.miproximopaso.org/profile/summary/13-1081.00"/>
              </a:rPr>
              <a:t>Esta foto</a:t>
            </a:r>
            <a:r>
              <a:rPr lang="es-CL" sz="900"/>
              <a:t> de Autor desconocido está bajo licencia </a:t>
            </a:r>
            <a:r>
              <a:rPr lang="es-CL" sz="900">
                <a:hlinkClick r:id="rId5" tooltip="https://creativecommons.org/licenses/by/3.0/"/>
              </a:rPr>
              <a:t>CC BY</a:t>
            </a:r>
            <a:endParaRPr lang="es-CL" sz="900"/>
          </a:p>
        </p:txBody>
      </p:sp>
    </p:spTree>
    <p:extLst>
      <p:ext uri="{BB962C8B-B14F-4D97-AF65-F5344CB8AC3E}">
        <p14:creationId xmlns:p14="http://schemas.microsoft.com/office/powerpoint/2010/main" val="16490989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ítulo 7">
            <a:extLst>
              <a:ext uri="{FF2B5EF4-FFF2-40B4-BE49-F238E27FC236}">
                <a16:creationId xmlns:a16="http://schemas.microsoft.com/office/drawing/2014/main" id="{103950CF-5BF2-4FB0-A36C-48C194F39E12}"/>
              </a:ext>
            </a:extLst>
          </p:cNvPr>
          <p:cNvSpPr>
            <a:spLocks noGrp="1"/>
          </p:cNvSpPr>
          <p:nvPr>
            <p:ph type="title"/>
          </p:nvPr>
        </p:nvSpPr>
        <p:spPr/>
        <p:txBody>
          <a:bodyPr rtlCol="0"/>
          <a:lstStyle/>
          <a:p>
            <a:pPr rtl="0"/>
            <a:r>
              <a:rPr lang="es-ES" dirty="0"/>
              <a:t>objetivos</a:t>
            </a:r>
          </a:p>
        </p:txBody>
      </p:sp>
      <p:pic>
        <p:nvPicPr>
          <p:cNvPr id="5" name="Marcador de posición de imagen 4">
            <a:extLst>
              <a:ext uri="{FF2B5EF4-FFF2-40B4-BE49-F238E27FC236}">
                <a16:creationId xmlns:a16="http://schemas.microsoft.com/office/drawing/2014/main" id="{A0280051-D7F1-4438-B815-F0FF4906D141}"/>
              </a:ext>
            </a:extLst>
          </p:cNvPr>
          <p:cNvPicPr>
            <a:picLocks noGrp="1" noChangeAspect="1"/>
          </p:cNvPicPr>
          <p:nvPr>
            <p:ph type="pic" sz="quarter" idx="14"/>
          </p:nvPr>
        </p:nvPicPr>
        <p:blipFill>
          <a:blip r:embed="rId3">
            <a:extLst>
              <a:ext uri="{837473B0-CC2E-450A-ABE3-18F120FF3D39}">
                <a1611:picAttrSrcUrl xmlns:a1611="http://schemas.microsoft.com/office/drawing/2016/11/main" r:id="rId4"/>
              </a:ext>
            </a:extLst>
          </a:blip>
          <a:srcRect l="33685" r="33685"/>
          <a:stretch/>
        </p:blipFill>
        <p:spPr>
          <a:xfrm>
            <a:off x="0" y="0"/>
            <a:ext cx="5416550" cy="6846932"/>
          </a:xfrm>
          <a:noFill/>
        </p:spPr>
      </p:pic>
      <p:sp>
        <p:nvSpPr>
          <p:cNvPr id="10" name="Marcador de texto 9">
            <a:extLst>
              <a:ext uri="{FF2B5EF4-FFF2-40B4-BE49-F238E27FC236}">
                <a16:creationId xmlns:a16="http://schemas.microsoft.com/office/drawing/2014/main" id="{255FA470-23EB-4512-8FFB-28DDAB08B002}"/>
              </a:ext>
            </a:extLst>
          </p:cNvPr>
          <p:cNvSpPr>
            <a:spLocks noGrp="1"/>
          </p:cNvSpPr>
          <p:nvPr>
            <p:ph type="body" sz="quarter" idx="16"/>
          </p:nvPr>
        </p:nvSpPr>
        <p:spPr>
          <a:xfrm>
            <a:off x="6225538" y="1546138"/>
            <a:ext cx="4267201" cy="464871"/>
          </a:xfrm>
        </p:spPr>
        <p:txBody>
          <a:bodyPr rtlCol="0"/>
          <a:lstStyle/>
          <a:p>
            <a:pPr rtl="0"/>
            <a:r>
              <a:rPr lang="es-ES" dirty="0" err="1"/>
              <a:t>Principais</a:t>
            </a:r>
            <a:r>
              <a:rPr lang="es-ES" dirty="0"/>
              <a:t> objetivos do </a:t>
            </a:r>
            <a:r>
              <a:rPr lang="es-ES" dirty="0" err="1"/>
              <a:t>projeto</a:t>
            </a:r>
            <a:endParaRPr lang="es-ES" dirty="0"/>
          </a:p>
        </p:txBody>
      </p:sp>
      <p:sp>
        <p:nvSpPr>
          <p:cNvPr id="9" name="Marcador de contenido 8">
            <a:extLst>
              <a:ext uri="{FF2B5EF4-FFF2-40B4-BE49-F238E27FC236}">
                <a16:creationId xmlns:a16="http://schemas.microsoft.com/office/drawing/2014/main" id="{256319DF-036A-473B-95D3-C5F6FF849FD4}"/>
              </a:ext>
            </a:extLst>
          </p:cNvPr>
          <p:cNvSpPr>
            <a:spLocks noGrp="1"/>
          </p:cNvSpPr>
          <p:nvPr>
            <p:ph idx="1"/>
          </p:nvPr>
        </p:nvSpPr>
        <p:spPr>
          <a:xfrm>
            <a:off x="5634990" y="2205318"/>
            <a:ext cx="6469380" cy="4428564"/>
          </a:xfrm>
        </p:spPr>
        <p:txBody>
          <a:bodyPr rtlCol="0">
            <a:normAutofit/>
          </a:bodyPr>
          <a:lstStyle/>
          <a:p>
            <a:pPr rtl="0">
              <a:lnSpc>
                <a:spcPct val="100000"/>
              </a:lnSpc>
              <a:buFont typeface="Wingdings" panose="05000000000000000000" pitchFamily="2" charset="2"/>
              <a:buChar char="§"/>
            </a:pPr>
            <a:r>
              <a:rPr lang="pt-BR" dirty="0">
                <a:cs typeface="Biome Light" panose="020B0303030204020804" pitchFamily="34" charset="0"/>
              </a:rPr>
              <a:t>Identificar produtos </a:t>
            </a:r>
            <a:r>
              <a:rPr lang="pt-BR" b="1" dirty="0">
                <a:cs typeface="Biome Light" panose="020B0303030204020804" pitchFamily="34" charset="0"/>
              </a:rPr>
              <a:t>com potencial interesse </a:t>
            </a:r>
            <a:r>
              <a:rPr lang="pt-BR" dirty="0">
                <a:cs typeface="Biome Light" panose="020B0303030204020804" pitchFamily="34" charset="0"/>
              </a:rPr>
              <a:t>de sair pelos portos do norte do Chile.</a:t>
            </a:r>
          </a:p>
          <a:p>
            <a:pPr rtl="0">
              <a:lnSpc>
                <a:spcPct val="100000"/>
              </a:lnSpc>
              <a:buFont typeface="Wingdings" panose="05000000000000000000" pitchFamily="2" charset="2"/>
              <a:buChar char="§"/>
            </a:pPr>
            <a:r>
              <a:rPr lang="pt-BR" dirty="0">
                <a:cs typeface="Biome Light" panose="020B0303030204020804" pitchFamily="34" charset="0"/>
              </a:rPr>
              <a:t>Caracterizar as cadeias logísticas de produtos potenciais, estimando seus </a:t>
            </a:r>
            <a:r>
              <a:rPr lang="pt-BR" b="1" dirty="0">
                <a:cs typeface="Biome Light" panose="020B0303030204020804" pitchFamily="34" charset="0"/>
              </a:rPr>
              <a:t>custos logísticos </a:t>
            </a:r>
            <a:r>
              <a:rPr lang="pt-BR" dirty="0">
                <a:cs typeface="Biome Light" panose="020B0303030204020804" pitchFamily="34" charset="0"/>
              </a:rPr>
              <a:t>com metodologias e modelos quantitativos.</a:t>
            </a:r>
          </a:p>
          <a:p>
            <a:pPr rtl="0">
              <a:lnSpc>
                <a:spcPct val="100000"/>
              </a:lnSpc>
              <a:buFont typeface="Wingdings" panose="05000000000000000000" pitchFamily="2" charset="2"/>
              <a:buChar char="§"/>
            </a:pPr>
            <a:r>
              <a:rPr lang="pt-BR" dirty="0">
                <a:cs typeface="Biome Light" panose="020B0303030204020804" pitchFamily="34" charset="0"/>
              </a:rPr>
              <a:t>Realizar uma análise comparativa de custos das cadeias logísticas e identificar lacunas operacionais relacionadas à eficiência portuária nos portos do Pacífico </a:t>
            </a:r>
            <a:r>
              <a:rPr lang="pt-BR" b="1" dirty="0">
                <a:cs typeface="Biome Light" panose="020B0303030204020804" pitchFamily="34" charset="0"/>
              </a:rPr>
              <a:t>em comparação com uma amostra de portos do Atlântico.</a:t>
            </a:r>
          </a:p>
          <a:p>
            <a:pPr rtl="0">
              <a:lnSpc>
                <a:spcPct val="100000"/>
              </a:lnSpc>
              <a:buFont typeface="Wingdings" panose="05000000000000000000" pitchFamily="2" charset="2"/>
              <a:buChar char="§"/>
            </a:pPr>
            <a:r>
              <a:rPr lang="pt-BR" dirty="0">
                <a:cs typeface="Biome Light" panose="020B0303030204020804" pitchFamily="34" charset="0"/>
              </a:rPr>
              <a:t>Identificar lacunas e oportunidades que levem à estruturação de </a:t>
            </a:r>
            <a:r>
              <a:rPr lang="pt-BR" b="1" dirty="0">
                <a:cs typeface="Biome Light" panose="020B0303030204020804" pitchFamily="34" charset="0"/>
              </a:rPr>
              <a:t>um roteiro</a:t>
            </a:r>
            <a:r>
              <a:rPr lang="pt-BR" dirty="0">
                <a:cs typeface="Biome Light" panose="020B0303030204020804" pitchFamily="34" charset="0"/>
              </a:rPr>
              <a:t>, iniciativas e estratégias para avançar na coleta de cargas e desenvolver serviços na região de Antofagasta.</a:t>
            </a:r>
            <a:endParaRPr lang="es-ES" dirty="0"/>
          </a:p>
        </p:txBody>
      </p:sp>
      <p:sp>
        <p:nvSpPr>
          <p:cNvPr id="4" name="Marcador de número de diapositiva 3">
            <a:extLst>
              <a:ext uri="{FF2B5EF4-FFF2-40B4-BE49-F238E27FC236}">
                <a16:creationId xmlns:a16="http://schemas.microsoft.com/office/drawing/2014/main" id="{A4BADA18-8F0E-4249-A144-6CB8259BA65B}"/>
              </a:ext>
            </a:extLst>
          </p:cNvPr>
          <p:cNvSpPr>
            <a:spLocks noGrp="1"/>
          </p:cNvSpPr>
          <p:nvPr>
            <p:ph type="sldNum" sz="quarter" idx="4"/>
          </p:nvPr>
        </p:nvSpPr>
        <p:spPr/>
        <p:txBody>
          <a:bodyPr rtlCol="0"/>
          <a:lstStyle/>
          <a:p>
            <a:pPr rtl="0"/>
            <a:fld id="{8C2E478F-E849-4A8C-AF1F-CBCC78A7CBFA}" type="slidenum">
              <a:rPr lang="es-ES" smtClean="0"/>
              <a:t>3</a:t>
            </a:fld>
            <a:endParaRPr lang="es-ES"/>
          </a:p>
        </p:txBody>
      </p:sp>
      <p:sp>
        <p:nvSpPr>
          <p:cNvPr id="6" name="CuadroTexto 5">
            <a:extLst>
              <a:ext uri="{FF2B5EF4-FFF2-40B4-BE49-F238E27FC236}">
                <a16:creationId xmlns:a16="http://schemas.microsoft.com/office/drawing/2014/main" id="{5CC62A5D-2474-5402-2DE0-F20B170341CA}"/>
              </a:ext>
            </a:extLst>
          </p:cNvPr>
          <p:cNvSpPr txBox="1"/>
          <p:nvPr/>
        </p:nvSpPr>
        <p:spPr>
          <a:xfrm>
            <a:off x="0" y="6846932"/>
            <a:ext cx="5416550" cy="230832"/>
          </a:xfrm>
          <a:prstGeom prst="rect">
            <a:avLst/>
          </a:prstGeom>
          <a:noFill/>
        </p:spPr>
        <p:txBody>
          <a:bodyPr wrap="square" rtlCol="0">
            <a:spAutoFit/>
          </a:bodyPr>
          <a:lstStyle/>
          <a:p>
            <a:r>
              <a:rPr lang="es-CL" sz="900">
                <a:hlinkClick r:id="rId4" tooltip="https://rincondelemprendedor.es/un-factor-clave-en-el-almacenamiento-y-la-logistica/"/>
              </a:rPr>
              <a:t>Esta foto</a:t>
            </a:r>
            <a:r>
              <a:rPr lang="es-CL" sz="900"/>
              <a:t> de Autor desconocido está bajo licencia </a:t>
            </a:r>
            <a:r>
              <a:rPr lang="es-CL" sz="900">
                <a:hlinkClick r:id="rId5" tooltip="https://creativecommons.org/licenses/by/3.0/"/>
              </a:rPr>
              <a:t>CC BY</a:t>
            </a:r>
            <a:endParaRPr lang="es-CL" sz="900"/>
          </a:p>
        </p:txBody>
      </p:sp>
      <p:pic>
        <p:nvPicPr>
          <p:cNvPr id="3" name="Imagen 2" descr="Logotipo&#10;&#10;Descripción generada automáticamente">
            <a:extLst>
              <a:ext uri="{FF2B5EF4-FFF2-40B4-BE49-F238E27FC236}">
                <a16:creationId xmlns:a16="http://schemas.microsoft.com/office/drawing/2014/main" id="{7E3B6633-C1E6-6275-553D-E7E3FA32AD0B}"/>
              </a:ext>
            </a:extLst>
          </p:cNvPr>
          <p:cNvPicPr>
            <a:picLocks noChangeAspect="1"/>
          </p:cNvPicPr>
          <p:nvPr/>
        </p:nvPicPr>
        <p:blipFill>
          <a:blip r:embed="rId6"/>
          <a:stretch>
            <a:fillRect/>
          </a:stretch>
        </p:blipFill>
        <p:spPr>
          <a:xfrm>
            <a:off x="9736426" y="5656902"/>
            <a:ext cx="1144933" cy="1063243"/>
          </a:xfrm>
          <a:prstGeom prst="rect">
            <a:avLst/>
          </a:prstGeom>
        </p:spPr>
      </p:pic>
      <p:pic>
        <p:nvPicPr>
          <p:cNvPr id="7" name="Imagen 6" descr="Logotipo&#10;&#10;Descripción generada automáticamente">
            <a:extLst>
              <a:ext uri="{FF2B5EF4-FFF2-40B4-BE49-F238E27FC236}">
                <a16:creationId xmlns:a16="http://schemas.microsoft.com/office/drawing/2014/main" id="{7A9D8578-F96C-A42E-01FC-4A7C833CFE76}"/>
              </a:ext>
            </a:extLst>
          </p:cNvPr>
          <p:cNvPicPr>
            <a:picLocks noChangeAspect="1"/>
          </p:cNvPicPr>
          <p:nvPr/>
        </p:nvPicPr>
        <p:blipFill>
          <a:blip r:embed="rId7"/>
          <a:stretch>
            <a:fillRect/>
          </a:stretch>
        </p:blipFill>
        <p:spPr>
          <a:xfrm>
            <a:off x="6362143" y="5656902"/>
            <a:ext cx="2713356" cy="993592"/>
          </a:xfrm>
          <a:prstGeom prst="rect">
            <a:avLst/>
          </a:prstGeom>
        </p:spPr>
      </p:pic>
    </p:spTree>
    <p:extLst>
      <p:ext uri="{BB962C8B-B14F-4D97-AF65-F5344CB8AC3E}">
        <p14:creationId xmlns:p14="http://schemas.microsoft.com/office/powerpoint/2010/main" val="13253735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 name="Título 1"/>
          <p:cNvSpPr txBox="1">
            <a:spLocks noGrp="1"/>
          </p:cNvSpPr>
          <p:nvPr>
            <p:ph type="title"/>
          </p:nvPr>
        </p:nvSpPr>
        <p:spPr>
          <a:prstGeom prst="rect">
            <a:avLst/>
          </a:prstGeom>
        </p:spPr>
        <p:txBody>
          <a:bodyPr/>
          <a:lstStyle>
            <a:lvl1pPr algn="ctr"/>
          </a:lstStyle>
          <a:p>
            <a:r>
              <a:t>Importancia del Comex en Chile (2021)</a:t>
            </a:r>
          </a:p>
        </p:txBody>
      </p:sp>
      <p:pic>
        <p:nvPicPr>
          <p:cNvPr id="109" name="Imagen 4" descr="Imagen 4"/>
          <p:cNvPicPr>
            <a:picLocks noChangeAspect="1"/>
          </p:cNvPicPr>
          <p:nvPr/>
        </p:nvPicPr>
        <p:blipFill>
          <a:blip r:embed="rId2"/>
          <a:srcRect l="28859" t="19130" r="26549" b="28959"/>
          <a:stretch>
            <a:fillRect/>
          </a:stretch>
        </p:blipFill>
        <p:spPr>
          <a:xfrm>
            <a:off x="162669" y="1427159"/>
            <a:ext cx="6919534" cy="4531051"/>
          </a:xfrm>
          <a:prstGeom prst="rect">
            <a:avLst/>
          </a:prstGeom>
          <a:ln w="12700">
            <a:miter lim="400000"/>
          </a:ln>
        </p:spPr>
      </p:pic>
      <p:sp>
        <p:nvSpPr>
          <p:cNvPr id="110" name="Marcador de contenido 2"/>
          <p:cNvSpPr txBox="1">
            <a:spLocks noGrp="1"/>
          </p:cNvSpPr>
          <p:nvPr>
            <p:ph type="body" sz="quarter" idx="1"/>
          </p:nvPr>
        </p:nvSpPr>
        <p:spPr>
          <a:xfrm>
            <a:off x="7195929" y="1835207"/>
            <a:ext cx="4996071" cy="2256849"/>
          </a:xfrm>
          <a:prstGeom prst="rect">
            <a:avLst/>
          </a:prstGeom>
        </p:spPr>
        <p:txBody>
          <a:bodyPr/>
          <a:lstStyle/>
          <a:p>
            <a:pPr>
              <a:defRPr sz="2400"/>
            </a:pPr>
            <a:r>
              <a:rPr lang="pt-BR" dirty="0"/>
              <a:t>Em 2021, o </a:t>
            </a:r>
            <a:r>
              <a:rPr lang="pt-BR" dirty="0" err="1"/>
              <a:t>comex</a:t>
            </a:r>
            <a:r>
              <a:rPr lang="pt-BR" dirty="0"/>
              <a:t> chileno totalizou um recorde de 180 bilhões de dólares, equivalente a 56% do PIB.A arrecadação de impostos cresceu para 18 bilhões de dólares, um aumento de 54% em relação a 2020.</a:t>
            </a:r>
            <a:endParaRP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 name="Título 1"/>
          <p:cNvSpPr txBox="1">
            <a:spLocks noGrp="1"/>
          </p:cNvSpPr>
          <p:nvPr>
            <p:ph type="title"/>
          </p:nvPr>
        </p:nvSpPr>
        <p:spPr>
          <a:xfrm>
            <a:off x="488692" y="213734"/>
            <a:ext cx="11002962" cy="823913"/>
          </a:xfrm>
          <a:prstGeom prst="rect">
            <a:avLst/>
          </a:prstGeom>
        </p:spPr>
        <p:txBody>
          <a:bodyPr/>
          <a:lstStyle>
            <a:lvl1pPr algn="ctr"/>
          </a:lstStyle>
          <a:p>
            <a:r>
              <a:rPr lang="pt-BR" dirty="0"/>
              <a:t>arrecadação tributária proveniente do </a:t>
            </a:r>
            <a:r>
              <a:rPr lang="pt-BR" dirty="0" err="1"/>
              <a:t>Comex</a:t>
            </a:r>
            <a:endParaRPr dirty="0"/>
          </a:p>
        </p:txBody>
      </p:sp>
      <p:pic>
        <p:nvPicPr>
          <p:cNvPr id="115" name="Imagen 7" descr="Imagen 7"/>
          <p:cNvPicPr>
            <a:picLocks noChangeAspect="1"/>
          </p:cNvPicPr>
          <p:nvPr/>
        </p:nvPicPr>
        <p:blipFill>
          <a:blip r:embed="rId2"/>
          <a:srcRect l="2121" t="28417" r="8560" b="45454"/>
          <a:stretch>
            <a:fillRect/>
          </a:stretch>
        </p:blipFill>
        <p:spPr>
          <a:xfrm>
            <a:off x="230908" y="1533668"/>
            <a:ext cx="11518531" cy="1895332"/>
          </a:xfrm>
          <a:prstGeom prst="rect">
            <a:avLst/>
          </a:prstGeom>
          <a:ln w="12700">
            <a:miter lim="400000"/>
          </a:ln>
        </p:spPr>
      </p:pic>
      <p:pic>
        <p:nvPicPr>
          <p:cNvPr id="116" name="Imagen 9" descr="Imagen 9"/>
          <p:cNvPicPr>
            <a:picLocks noChangeAspect="1"/>
          </p:cNvPicPr>
          <p:nvPr/>
        </p:nvPicPr>
        <p:blipFill>
          <a:blip r:embed="rId3"/>
          <a:srcRect l="17878" t="18047" r="22727" b="13266"/>
          <a:stretch>
            <a:fillRect/>
          </a:stretch>
        </p:blipFill>
        <p:spPr>
          <a:xfrm>
            <a:off x="1117600" y="3433240"/>
            <a:ext cx="5264728" cy="3424760"/>
          </a:xfrm>
          <a:prstGeom prst="rect">
            <a:avLst/>
          </a:prstGeom>
          <a:ln w="12700">
            <a:miter lim="400000"/>
          </a:ln>
        </p:spPr>
      </p:pic>
      <p:sp>
        <p:nvSpPr>
          <p:cNvPr id="117" name="Marcador de contenido 2"/>
          <p:cNvSpPr txBox="1">
            <a:spLocks noGrp="1"/>
          </p:cNvSpPr>
          <p:nvPr>
            <p:ph type="body" sz="quarter" idx="1"/>
          </p:nvPr>
        </p:nvSpPr>
        <p:spPr>
          <a:xfrm>
            <a:off x="6892625" y="4421042"/>
            <a:ext cx="4996072" cy="1240848"/>
          </a:xfrm>
          <a:prstGeom prst="rect">
            <a:avLst/>
          </a:prstGeom>
        </p:spPr>
        <p:txBody>
          <a:bodyPr/>
          <a:lstStyle>
            <a:lvl1pPr>
              <a:defRPr sz="2400"/>
            </a:lvl1pPr>
          </a:lstStyle>
          <a:p>
            <a:r>
              <a:rPr lang="pt-BR" dirty="0"/>
              <a:t>A arrecadação de impostos oriundos do </a:t>
            </a:r>
            <a:r>
              <a:rPr lang="pt-BR" dirty="0" err="1"/>
              <a:t>Comex</a:t>
            </a:r>
            <a:r>
              <a:rPr lang="pt-BR" dirty="0"/>
              <a:t> já atingiu 30% de todos os impostos arrecadados no Chile.</a:t>
            </a:r>
            <a:endParaRP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12030B7A-320B-46D5-8CB0-EC303B296704}"/>
              </a:ext>
            </a:extLst>
          </p:cNvPr>
          <p:cNvPicPr>
            <a:picLocks noChangeAspect="1"/>
          </p:cNvPicPr>
          <p:nvPr/>
        </p:nvPicPr>
        <p:blipFill rotWithShape="1">
          <a:blip r:embed="rId2"/>
          <a:srcRect l="25213" t="19582" r="19840" b="12862"/>
          <a:stretch/>
        </p:blipFill>
        <p:spPr>
          <a:xfrm>
            <a:off x="2794002" y="1055573"/>
            <a:ext cx="7019295" cy="4854341"/>
          </a:xfrm>
          <a:prstGeom prst="rect">
            <a:avLst/>
          </a:prstGeom>
        </p:spPr>
      </p:pic>
      <p:sp>
        <p:nvSpPr>
          <p:cNvPr id="3" name="CuadroTexto 2">
            <a:extLst>
              <a:ext uri="{FF2B5EF4-FFF2-40B4-BE49-F238E27FC236}">
                <a16:creationId xmlns:a16="http://schemas.microsoft.com/office/drawing/2014/main" id="{2B5E5420-490C-4ED1-B68B-1E92422FE4AD}"/>
              </a:ext>
            </a:extLst>
          </p:cNvPr>
          <p:cNvSpPr txBox="1"/>
          <p:nvPr/>
        </p:nvSpPr>
        <p:spPr>
          <a:xfrm>
            <a:off x="5320846" y="5830570"/>
            <a:ext cx="1657954" cy="646331"/>
          </a:xfrm>
          <a:prstGeom prst="rect">
            <a:avLst/>
          </a:prstGeom>
        </p:spPr>
        <p:style>
          <a:lnRef idx="1">
            <a:schemeClr val="accent2"/>
          </a:lnRef>
          <a:fillRef idx="2">
            <a:schemeClr val="accent2"/>
          </a:fillRef>
          <a:effectRef idx="1">
            <a:schemeClr val="accent2"/>
          </a:effectRef>
          <a:fontRef idx="minor">
            <a:schemeClr val="dk1"/>
          </a:fontRef>
        </p:style>
        <p:txBody>
          <a:bodyPr wrap="none" rtlCol="0">
            <a:spAutoFit/>
          </a:bodyPr>
          <a:lstStyle/>
          <a:p>
            <a:pPr marL="457200" indent="-457200">
              <a:buFont typeface="Arial" panose="020B0604020202020204" pitchFamily="34" charset="0"/>
              <a:buChar char="•"/>
            </a:pPr>
            <a:r>
              <a:rPr lang="es-CL" dirty="0"/>
              <a:t>Ley 19.542</a:t>
            </a:r>
          </a:p>
          <a:p>
            <a:pPr marL="457200" indent="-457200">
              <a:buFont typeface="Arial" panose="020B0604020202020204" pitchFamily="34" charset="0"/>
              <a:buChar char="•"/>
            </a:pPr>
            <a:r>
              <a:rPr lang="es-CL" dirty="0"/>
              <a:t>DFL N°340</a:t>
            </a:r>
          </a:p>
        </p:txBody>
      </p:sp>
      <p:sp>
        <p:nvSpPr>
          <p:cNvPr id="2" name="Google Shape;124;p17">
            <a:extLst>
              <a:ext uri="{FF2B5EF4-FFF2-40B4-BE49-F238E27FC236}">
                <a16:creationId xmlns:a16="http://schemas.microsoft.com/office/drawing/2014/main" id="{649BAD71-3E5C-40E7-76BF-CBE8269BEAC8}"/>
              </a:ext>
            </a:extLst>
          </p:cNvPr>
          <p:cNvSpPr txBox="1">
            <a:spLocks/>
          </p:cNvSpPr>
          <p:nvPr/>
        </p:nvSpPr>
        <p:spPr>
          <a:xfrm>
            <a:off x="0" y="140875"/>
            <a:ext cx="11565924" cy="838701"/>
          </a:xfrm>
          <a:prstGeom prst="rect">
            <a:avLst/>
          </a:prstGeom>
          <a:noFill/>
          <a:ln>
            <a:noFill/>
          </a:ln>
        </p:spPr>
        <p:txBody>
          <a:bodyPr spcFirstLastPara="1" wrap="square" lIns="121900" tIns="121900" rIns="121900" bIns="121900"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1pPr>
            <a:lvl2pPr marR="0" lvl="1"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2pPr>
            <a:lvl3pPr marR="0" lvl="2"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3pPr>
            <a:lvl4pPr marR="0" lvl="3"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4pPr>
            <a:lvl5pPr marR="0" lvl="4"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5pPr>
            <a:lvl6pPr marR="0" lvl="5"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6pPr>
            <a:lvl7pPr marR="0" lvl="6"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7pPr>
            <a:lvl8pPr marR="0" lvl="7"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8pPr>
            <a:lvl9pPr marR="0" lvl="8"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9pPr>
          </a:lstStyle>
          <a:p>
            <a:pPr algn="ctr">
              <a:spcBef>
                <a:spcPct val="0"/>
              </a:spcBef>
            </a:pPr>
            <a:r>
              <a:rPr lang="pt-BR" sz="4000" cap="all" spc="300" dirty="0">
                <a:solidFill>
                  <a:schemeClr val="tx1"/>
                </a:solidFill>
                <a:latin typeface="+mj-lt"/>
                <a:ea typeface="+mj-ea"/>
                <a:cs typeface="+mj-cs"/>
              </a:rPr>
              <a:t>O MODELO DO PORTO CHILENO</a:t>
            </a:r>
            <a:endParaRPr lang="es-MX" sz="4000" cap="all" spc="300" dirty="0">
              <a:solidFill>
                <a:schemeClr val="tx1"/>
              </a:solidFill>
              <a:latin typeface="+mj-lt"/>
              <a:ea typeface="+mj-ea"/>
              <a:cs typeface="+mj-cs"/>
            </a:endParaRPr>
          </a:p>
        </p:txBody>
      </p:sp>
    </p:spTree>
    <p:extLst>
      <p:ext uri="{BB962C8B-B14F-4D97-AF65-F5344CB8AC3E}">
        <p14:creationId xmlns:p14="http://schemas.microsoft.com/office/powerpoint/2010/main" val="41150443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124;p17">
            <a:extLst>
              <a:ext uri="{FF2B5EF4-FFF2-40B4-BE49-F238E27FC236}">
                <a16:creationId xmlns:a16="http://schemas.microsoft.com/office/drawing/2014/main" id="{7E4A168A-02FF-34E8-918C-5D4467B6473A}"/>
              </a:ext>
            </a:extLst>
          </p:cNvPr>
          <p:cNvSpPr txBox="1">
            <a:spLocks/>
          </p:cNvSpPr>
          <p:nvPr/>
        </p:nvSpPr>
        <p:spPr>
          <a:xfrm>
            <a:off x="0" y="140875"/>
            <a:ext cx="11565924" cy="838701"/>
          </a:xfrm>
          <a:prstGeom prst="rect">
            <a:avLst/>
          </a:prstGeom>
          <a:noFill/>
          <a:ln>
            <a:noFill/>
          </a:ln>
        </p:spPr>
        <p:txBody>
          <a:bodyPr spcFirstLastPara="1" wrap="square" lIns="121900" tIns="121900" rIns="121900" bIns="121900"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1pPr>
            <a:lvl2pPr marR="0" lvl="1"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2pPr>
            <a:lvl3pPr marR="0" lvl="2"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3pPr>
            <a:lvl4pPr marR="0" lvl="3"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4pPr>
            <a:lvl5pPr marR="0" lvl="4"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5pPr>
            <a:lvl6pPr marR="0" lvl="5"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6pPr>
            <a:lvl7pPr marR="0" lvl="6"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7pPr>
            <a:lvl8pPr marR="0" lvl="7"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8pPr>
            <a:lvl9pPr marR="0" lvl="8"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9pPr>
          </a:lstStyle>
          <a:p>
            <a:pPr algn="ctr">
              <a:spcBef>
                <a:spcPct val="0"/>
              </a:spcBef>
            </a:pPr>
            <a:r>
              <a:rPr lang="pt-BR" sz="4000" cap="all" spc="300" dirty="0">
                <a:solidFill>
                  <a:schemeClr val="tx1"/>
                </a:solidFill>
                <a:latin typeface="+mj-lt"/>
                <a:ea typeface="+mj-ea"/>
                <a:cs typeface="+mj-cs"/>
              </a:rPr>
              <a:t>O MODELO DO PORTO CHILENO</a:t>
            </a:r>
            <a:endParaRPr lang="es-MX" sz="4000" cap="all" spc="300" dirty="0">
              <a:solidFill>
                <a:schemeClr val="tx1"/>
              </a:solidFill>
              <a:latin typeface="+mj-lt"/>
              <a:ea typeface="+mj-ea"/>
              <a:cs typeface="+mj-cs"/>
            </a:endParaRPr>
          </a:p>
        </p:txBody>
      </p:sp>
      <p:pic>
        <p:nvPicPr>
          <p:cNvPr id="5" name="Imagen 4">
            <a:extLst>
              <a:ext uri="{FF2B5EF4-FFF2-40B4-BE49-F238E27FC236}">
                <a16:creationId xmlns:a16="http://schemas.microsoft.com/office/drawing/2014/main" id="{241E1DBC-3242-855C-C5FA-CAC6F94EED91}"/>
              </a:ext>
            </a:extLst>
          </p:cNvPr>
          <p:cNvPicPr>
            <a:picLocks noChangeAspect="1"/>
          </p:cNvPicPr>
          <p:nvPr/>
        </p:nvPicPr>
        <p:blipFill rotWithShape="1">
          <a:blip r:embed="rId2"/>
          <a:srcRect l="9563" t="17334" r="14406" b="41667"/>
          <a:stretch/>
        </p:blipFill>
        <p:spPr>
          <a:xfrm>
            <a:off x="481407" y="864166"/>
            <a:ext cx="11229185" cy="3406140"/>
          </a:xfrm>
          <a:prstGeom prst="rect">
            <a:avLst/>
          </a:prstGeom>
        </p:spPr>
      </p:pic>
      <p:cxnSp>
        <p:nvCxnSpPr>
          <p:cNvPr id="7" name="Conector recto 6">
            <a:extLst>
              <a:ext uri="{FF2B5EF4-FFF2-40B4-BE49-F238E27FC236}">
                <a16:creationId xmlns:a16="http://schemas.microsoft.com/office/drawing/2014/main" id="{1206F972-0891-2180-AE62-09971D289E36}"/>
              </a:ext>
            </a:extLst>
          </p:cNvPr>
          <p:cNvCxnSpPr/>
          <p:nvPr/>
        </p:nvCxnSpPr>
        <p:spPr>
          <a:xfrm>
            <a:off x="331470" y="2880360"/>
            <a:ext cx="11738610" cy="0"/>
          </a:xfrm>
          <a:prstGeom prst="line">
            <a:avLst/>
          </a:prstGeom>
          <a:ln w="34925"/>
        </p:spPr>
        <p:style>
          <a:lnRef idx="1">
            <a:schemeClr val="accent1"/>
          </a:lnRef>
          <a:fillRef idx="0">
            <a:schemeClr val="accent1"/>
          </a:fillRef>
          <a:effectRef idx="0">
            <a:schemeClr val="accent1"/>
          </a:effectRef>
          <a:fontRef idx="minor">
            <a:schemeClr val="tx1"/>
          </a:fontRef>
        </p:style>
      </p:cxnSp>
      <p:pic>
        <p:nvPicPr>
          <p:cNvPr id="9" name="Imagen 8">
            <a:extLst>
              <a:ext uri="{FF2B5EF4-FFF2-40B4-BE49-F238E27FC236}">
                <a16:creationId xmlns:a16="http://schemas.microsoft.com/office/drawing/2014/main" id="{D8D76EE9-A87B-9F14-1A3E-7FE692F94DC8}"/>
              </a:ext>
            </a:extLst>
          </p:cNvPr>
          <p:cNvPicPr>
            <a:picLocks noChangeAspect="1"/>
          </p:cNvPicPr>
          <p:nvPr/>
        </p:nvPicPr>
        <p:blipFill rotWithShape="1">
          <a:blip r:embed="rId3"/>
          <a:srcRect t="14283" r="28938" b="9834"/>
          <a:stretch/>
        </p:blipFill>
        <p:spPr>
          <a:xfrm>
            <a:off x="0" y="4507521"/>
            <a:ext cx="3703320" cy="2224424"/>
          </a:xfrm>
          <a:prstGeom prst="rect">
            <a:avLst/>
          </a:prstGeom>
        </p:spPr>
      </p:pic>
      <p:pic>
        <p:nvPicPr>
          <p:cNvPr id="10" name="Imagen 9">
            <a:extLst>
              <a:ext uri="{FF2B5EF4-FFF2-40B4-BE49-F238E27FC236}">
                <a16:creationId xmlns:a16="http://schemas.microsoft.com/office/drawing/2014/main" id="{FB1776F3-6641-F943-3A49-49DC0EC9276C}"/>
              </a:ext>
            </a:extLst>
          </p:cNvPr>
          <p:cNvPicPr>
            <a:picLocks noChangeAspect="1"/>
          </p:cNvPicPr>
          <p:nvPr/>
        </p:nvPicPr>
        <p:blipFill>
          <a:blip r:embed="rId4"/>
          <a:stretch>
            <a:fillRect/>
          </a:stretch>
        </p:blipFill>
        <p:spPr>
          <a:xfrm>
            <a:off x="3890010" y="4517456"/>
            <a:ext cx="3516630" cy="2204554"/>
          </a:xfrm>
          <a:prstGeom prst="rect">
            <a:avLst/>
          </a:prstGeom>
        </p:spPr>
      </p:pic>
      <p:pic>
        <p:nvPicPr>
          <p:cNvPr id="11" name="Imagen 10">
            <a:extLst>
              <a:ext uri="{FF2B5EF4-FFF2-40B4-BE49-F238E27FC236}">
                <a16:creationId xmlns:a16="http://schemas.microsoft.com/office/drawing/2014/main" id="{44F7C976-309F-B667-A41F-C00EE5441846}"/>
              </a:ext>
            </a:extLst>
          </p:cNvPr>
          <p:cNvPicPr>
            <a:picLocks noChangeAspect="1"/>
          </p:cNvPicPr>
          <p:nvPr/>
        </p:nvPicPr>
        <p:blipFill>
          <a:blip r:embed="rId5"/>
          <a:stretch>
            <a:fillRect/>
          </a:stretch>
        </p:blipFill>
        <p:spPr>
          <a:xfrm>
            <a:off x="7485414" y="4605181"/>
            <a:ext cx="4572358" cy="2111944"/>
          </a:xfrm>
          <a:prstGeom prst="rect">
            <a:avLst/>
          </a:prstGeom>
        </p:spPr>
      </p:pic>
    </p:spTree>
    <p:extLst>
      <p:ext uri="{BB962C8B-B14F-4D97-AF65-F5344CB8AC3E}">
        <p14:creationId xmlns:p14="http://schemas.microsoft.com/office/powerpoint/2010/main" val="4236994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l="16928" t="13971" r="17031" b="12132"/>
          <a:stretch/>
        </p:blipFill>
        <p:spPr>
          <a:xfrm>
            <a:off x="1129378" y="586057"/>
            <a:ext cx="9719392" cy="6114547"/>
          </a:xfrm>
          <a:prstGeom prst="rect">
            <a:avLst/>
          </a:prstGeom>
        </p:spPr>
      </p:pic>
      <p:sp>
        <p:nvSpPr>
          <p:cNvPr id="24" name="Rectángulo 23"/>
          <p:cNvSpPr/>
          <p:nvPr/>
        </p:nvSpPr>
        <p:spPr>
          <a:xfrm>
            <a:off x="8383970" y="5585698"/>
            <a:ext cx="5357303" cy="369332"/>
          </a:xfrm>
          <a:prstGeom prst="rect">
            <a:avLst/>
          </a:prstGeom>
        </p:spPr>
        <p:txBody>
          <a:bodyPr wrap="square">
            <a:spAutoFit/>
          </a:bodyPr>
          <a:lstStyle/>
          <a:p>
            <a:pPr algn="ctr"/>
            <a:r>
              <a:rPr lang="en-US" dirty="0">
                <a:latin typeface="Calibri" panose="020F0502020204030204" pitchFamily="34" charset="0"/>
                <a:ea typeface="Times New Roman" panose="02020603050405020304" pitchFamily="18" charset="0"/>
              </a:rPr>
              <a:t>Fuente: </a:t>
            </a:r>
            <a:r>
              <a:rPr lang="en-US" i="1" dirty="0">
                <a:latin typeface="Calibri" panose="020F0502020204030204" pitchFamily="34" charset="0"/>
                <a:ea typeface="Times New Roman" panose="02020603050405020304" pitchFamily="18" charset="0"/>
              </a:rPr>
              <a:t>CAMPORT</a:t>
            </a:r>
            <a:endParaRPr lang="es-CL" dirty="0">
              <a:latin typeface="Calibri" panose="020F0502020204030204" pitchFamily="34" charset="0"/>
              <a:ea typeface="Times New Roman" panose="02020603050405020304" pitchFamily="18" charset="0"/>
            </a:endParaRPr>
          </a:p>
        </p:txBody>
      </p:sp>
      <p:sp>
        <p:nvSpPr>
          <p:cNvPr id="3" name="Google Shape;124;p17">
            <a:extLst>
              <a:ext uri="{FF2B5EF4-FFF2-40B4-BE49-F238E27FC236}">
                <a16:creationId xmlns:a16="http://schemas.microsoft.com/office/drawing/2014/main" id="{7E4A168A-02FF-34E8-918C-5D4467B6473A}"/>
              </a:ext>
            </a:extLst>
          </p:cNvPr>
          <p:cNvSpPr txBox="1">
            <a:spLocks/>
          </p:cNvSpPr>
          <p:nvPr/>
        </p:nvSpPr>
        <p:spPr>
          <a:xfrm>
            <a:off x="0" y="140875"/>
            <a:ext cx="11565924" cy="838701"/>
          </a:xfrm>
          <a:prstGeom prst="rect">
            <a:avLst/>
          </a:prstGeom>
          <a:noFill/>
          <a:ln>
            <a:noFill/>
          </a:ln>
        </p:spPr>
        <p:txBody>
          <a:bodyPr spcFirstLastPara="1" wrap="square" lIns="121900" tIns="121900" rIns="121900" bIns="121900"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1pPr>
            <a:lvl2pPr marR="0" lvl="1"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2pPr>
            <a:lvl3pPr marR="0" lvl="2"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3pPr>
            <a:lvl4pPr marR="0" lvl="3"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4pPr>
            <a:lvl5pPr marR="0" lvl="4"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5pPr>
            <a:lvl6pPr marR="0" lvl="5"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6pPr>
            <a:lvl7pPr marR="0" lvl="6"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7pPr>
            <a:lvl8pPr marR="0" lvl="7"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8pPr>
            <a:lvl9pPr marR="0" lvl="8"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9pPr>
          </a:lstStyle>
          <a:p>
            <a:pPr algn="ctr">
              <a:spcBef>
                <a:spcPct val="0"/>
              </a:spcBef>
            </a:pPr>
            <a:r>
              <a:rPr lang="pt-BR" sz="4000" cap="all" spc="300" dirty="0">
                <a:solidFill>
                  <a:schemeClr val="tx1"/>
                </a:solidFill>
                <a:latin typeface="+mj-lt"/>
                <a:ea typeface="+mj-ea"/>
                <a:cs typeface="+mj-cs"/>
              </a:rPr>
              <a:t>O MODELO DO PORTO CHILENO</a:t>
            </a:r>
            <a:endParaRPr lang="es-MX" sz="4000" cap="all" spc="300" dirty="0">
              <a:solidFill>
                <a:schemeClr val="tx1"/>
              </a:solidFill>
              <a:latin typeface="+mj-lt"/>
              <a:ea typeface="+mj-ea"/>
              <a:cs typeface="+mj-cs"/>
            </a:endParaRPr>
          </a:p>
        </p:txBody>
      </p:sp>
      <p:sp>
        <p:nvSpPr>
          <p:cNvPr id="4" name="Flecha: hacia la izquierda 3">
            <a:extLst>
              <a:ext uri="{FF2B5EF4-FFF2-40B4-BE49-F238E27FC236}">
                <a16:creationId xmlns:a16="http://schemas.microsoft.com/office/drawing/2014/main" id="{82AE2005-1D4D-F5C3-EE50-3B3421752656}"/>
              </a:ext>
            </a:extLst>
          </p:cNvPr>
          <p:cNvSpPr/>
          <p:nvPr/>
        </p:nvSpPr>
        <p:spPr>
          <a:xfrm>
            <a:off x="10573214" y="1038344"/>
            <a:ext cx="992710" cy="36933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5" name="Flecha: hacia la izquierda 4">
            <a:extLst>
              <a:ext uri="{FF2B5EF4-FFF2-40B4-BE49-F238E27FC236}">
                <a16:creationId xmlns:a16="http://schemas.microsoft.com/office/drawing/2014/main" id="{BA1A8001-70E8-0420-2753-D718A9BD704B}"/>
              </a:ext>
            </a:extLst>
          </p:cNvPr>
          <p:cNvSpPr/>
          <p:nvPr/>
        </p:nvSpPr>
        <p:spPr>
          <a:xfrm>
            <a:off x="10805956" y="1668192"/>
            <a:ext cx="992710" cy="36933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Tree>
    <p:extLst>
      <p:ext uri="{BB962C8B-B14F-4D97-AF65-F5344CB8AC3E}">
        <p14:creationId xmlns:p14="http://schemas.microsoft.com/office/powerpoint/2010/main" val="39021021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3DD94D32-348C-4D3B-9F66-F6E0FDAD8A62}"/>
              </a:ext>
            </a:extLst>
          </p:cNvPr>
          <p:cNvPicPr>
            <a:picLocks noChangeAspect="1"/>
          </p:cNvPicPr>
          <p:nvPr/>
        </p:nvPicPr>
        <p:blipFill rotWithShape="1">
          <a:blip r:embed="rId2"/>
          <a:srcRect l="38105" t="22070" r="16527" b="20105"/>
          <a:stretch/>
        </p:blipFill>
        <p:spPr>
          <a:xfrm>
            <a:off x="877904" y="670036"/>
            <a:ext cx="8563276" cy="6139334"/>
          </a:xfrm>
          <a:prstGeom prst="rect">
            <a:avLst/>
          </a:prstGeom>
        </p:spPr>
      </p:pic>
      <p:sp>
        <p:nvSpPr>
          <p:cNvPr id="2" name="Rectángulo 1">
            <a:extLst>
              <a:ext uri="{FF2B5EF4-FFF2-40B4-BE49-F238E27FC236}">
                <a16:creationId xmlns:a16="http://schemas.microsoft.com/office/drawing/2014/main" id="{1144C732-3C87-F408-B5F2-CFD330516E9C}"/>
              </a:ext>
            </a:extLst>
          </p:cNvPr>
          <p:cNvSpPr/>
          <p:nvPr/>
        </p:nvSpPr>
        <p:spPr bwMode="auto">
          <a:xfrm>
            <a:off x="1037925" y="2777490"/>
            <a:ext cx="10894995" cy="1002963"/>
          </a:xfrm>
          <a:prstGeom prst="rect">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s-CL" sz="2800">
              <a:latin typeface="Arial" charset="0"/>
            </a:endParaRPr>
          </a:p>
        </p:txBody>
      </p:sp>
      <p:sp>
        <p:nvSpPr>
          <p:cNvPr id="3" name="Flecha: hacia la izquierda 2">
            <a:extLst>
              <a:ext uri="{FF2B5EF4-FFF2-40B4-BE49-F238E27FC236}">
                <a16:creationId xmlns:a16="http://schemas.microsoft.com/office/drawing/2014/main" id="{F57C1EE2-7E59-B25B-7B96-A75A277C633C}"/>
              </a:ext>
            </a:extLst>
          </p:cNvPr>
          <p:cNvSpPr/>
          <p:nvPr/>
        </p:nvSpPr>
        <p:spPr>
          <a:xfrm>
            <a:off x="10138410" y="2891790"/>
            <a:ext cx="1303020" cy="8001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5" name="Elipse 4">
            <a:extLst>
              <a:ext uri="{FF2B5EF4-FFF2-40B4-BE49-F238E27FC236}">
                <a16:creationId xmlns:a16="http://schemas.microsoft.com/office/drawing/2014/main" id="{0B3CCD0B-FD3D-6A01-A8C2-AB4EF6146E64}"/>
              </a:ext>
            </a:extLst>
          </p:cNvPr>
          <p:cNvSpPr/>
          <p:nvPr/>
        </p:nvSpPr>
        <p:spPr>
          <a:xfrm>
            <a:off x="891540" y="3131820"/>
            <a:ext cx="294975" cy="30861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6" name="Google Shape;124;p17">
            <a:extLst>
              <a:ext uri="{FF2B5EF4-FFF2-40B4-BE49-F238E27FC236}">
                <a16:creationId xmlns:a16="http://schemas.microsoft.com/office/drawing/2014/main" id="{B62105F3-8DF2-ED0A-7037-67A21A4826A5}"/>
              </a:ext>
            </a:extLst>
          </p:cNvPr>
          <p:cNvSpPr txBox="1">
            <a:spLocks/>
          </p:cNvSpPr>
          <p:nvPr/>
        </p:nvSpPr>
        <p:spPr>
          <a:xfrm>
            <a:off x="0" y="-53435"/>
            <a:ext cx="11565924" cy="838701"/>
          </a:xfrm>
          <a:prstGeom prst="rect">
            <a:avLst/>
          </a:prstGeom>
          <a:noFill/>
          <a:ln>
            <a:noFill/>
          </a:ln>
        </p:spPr>
        <p:txBody>
          <a:bodyPr spcFirstLastPara="1" wrap="square" lIns="121900" tIns="121900" rIns="121900" bIns="121900"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1pPr>
            <a:lvl2pPr marR="0" lvl="1"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2pPr>
            <a:lvl3pPr marR="0" lvl="2"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3pPr>
            <a:lvl4pPr marR="0" lvl="3"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4pPr>
            <a:lvl5pPr marR="0" lvl="4"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5pPr>
            <a:lvl6pPr marR="0" lvl="5"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6pPr>
            <a:lvl7pPr marR="0" lvl="6"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7pPr>
            <a:lvl8pPr marR="0" lvl="7"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8pPr>
            <a:lvl9pPr marR="0" lvl="8"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9pPr>
          </a:lstStyle>
          <a:p>
            <a:pPr algn="ctr">
              <a:spcBef>
                <a:spcPct val="0"/>
              </a:spcBef>
            </a:pPr>
            <a:r>
              <a:rPr lang="pt-BR" sz="4000" cap="all" spc="300" dirty="0">
                <a:solidFill>
                  <a:schemeClr val="tx1"/>
                </a:solidFill>
                <a:latin typeface="+mj-lt"/>
                <a:ea typeface="+mj-ea"/>
                <a:cs typeface="+mj-cs"/>
              </a:rPr>
              <a:t>O MODELO DO PORTO CHILENO</a:t>
            </a:r>
            <a:endParaRPr lang="es-MX" sz="4000" cap="all" spc="300" dirty="0">
              <a:solidFill>
                <a:schemeClr val="tx1"/>
              </a:solidFill>
              <a:latin typeface="+mj-lt"/>
              <a:ea typeface="+mj-ea"/>
              <a:cs typeface="+mj-cs"/>
            </a:endParaRPr>
          </a:p>
        </p:txBody>
      </p:sp>
    </p:spTree>
    <p:extLst>
      <p:ext uri="{BB962C8B-B14F-4D97-AF65-F5344CB8AC3E}">
        <p14:creationId xmlns:p14="http://schemas.microsoft.com/office/powerpoint/2010/main" val="27872675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2999656" y="188640"/>
            <a:ext cx="5904656" cy="369332"/>
          </a:xfrm>
          <a:prstGeom prst="rect">
            <a:avLst/>
          </a:prstGeom>
          <a:noFill/>
        </p:spPr>
        <p:txBody>
          <a:bodyPr wrap="square" rtlCol="0">
            <a:spAutoFit/>
          </a:bodyPr>
          <a:lstStyle/>
          <a:p>
            <a:endParaRPr lang="es-ES" dirty="0"/>
          </a:p>
        </p:txBody>
      </p:sp>
      <p:pic>
        <p:nvPicPr>
          <p:cNvPr id="2" name="Imagen 1">
            <a:extLst>
              <a:ext uri="{FF2B5EF4-FFF2-40B4-BE49-F238E27FC236}">
                <a16:creationId xmlns:a16="http://schemas.microsoft.com/office/drawing/2014/main" id="{0650516B-842D-431D-81F0-287853868750}"/>
              </a:ext>
            </a:extLst>
          </p:cNvPr>
          <p:cNvPicPr>
            <a:picLocks noChangeAspect="1"/>
          </p:cNvPicPr>
          <p:nvPr/>
        </p:nvPicPr>
        <p:blipFill rotWithShape="1">
          <a:blip r:embed="rId2"/>
          <a:srcRect t="12396"/>
          <a:stretch/>
        </p:blipFill>
        <p:spPr>
          <a:xfrm>
            <a:off x="489461" y="1077865"/>
            <a:ext cx="4353839" cy="2145449"/>
          </a:xfrm>
          <a:prstGeom prst="rect">
            <a:avLst/>
          </a:prstGeom>
        </p:spPr>
      </p:pic>
      <p:pic>
        <p:nvPicPr>
          <p:cNvPr id="22" name="Imagen 21">
            <a:extLst>
              <a:ext uri="{FF2B5EF4-FFF2-40B4-BE49-F238E27FC236}">
                <a16:creationId xmlns:a16="http://schemas.microsoft.com/office/drawing/2014/main" id="{8C60C23D-B6AB-4D83-98BD-1CB741E12535}"/>
              </a:ext>
            </a:extLst>
          </p:cNvPr>
          <p:cNvPicPr>
            <a:picLocks noChangeAspect="1"/>
          </p:cNvPicPr>
          <p:nvPr/>
        </p:nvPicPr>
        <p:blipFill rotWithShape="1">
          <a:blip r:embed="rId3"/>
          <a:srcRect l="30168" t="34674" r="31612" b="25643"/>
          <a:stretch/>
        </p:blipFill>
        <p:spPr>
          <a:xfrm>
            <a:off x="489460" y="3429000"/>
            <a:ext cx="3888229" cy="2269746"/>
          </a:xfrm>
          <a:prstGeom prst="rect">
            <a:avLst/>
          </a:prstGeom>
        </p:spPr>
      </p:pic>
      <p:pic>
        <p:nvPicPr>
          <p:cNvPr id="3" name="Imagen 2">
            <a:extLst>
              <a:ext uri="{FF2B5EF4-FFF2-40B4-BE49-F238E27FC236}">
                <a16:creationId xmlns:a16="http://schemas.microsoft.com/office/drawing/2014/main" id="{6B46C48C-930A-45E2-8209-2F9EC562B31D}"/>
              </a:ext>
            </a:extLst>
          </p:cNvPr>
          <p:cNvPicPr>
            <a:picLocks noChangeAspect="1"/>
          </p:cNvPicPr>
          <p:nvPr/>
        </p:nvPicPr>
        <p:blipFill rotWithShape="1">
          <a:blip r:embed="rId4"/>
          <a:srcRect l="16318" b="8667"/>
          <a:stretch/>
        </p:blipFill>
        <p:spPr>
          <a:xfrm>
            <a:off x="7947358" y="3816788"/>
            <a:ext cx="3151172" cy="1934586"/>
          </a:xfrm>
          <a:prstGeom prst="rect">
            <a:avLst/>
          </a:prstGeom>
        </p:spPr>
      </p:pic>
      <p:pic>
        <p:nvPicPr>
          <p:cNvPr id="5" name="Imagen 4">
            <a:extLst>
              <a:ext uri="{FF2B5EF4-FFF2-40B4-BE49-F238E27FC236}">
                <a16:creationId xmlns:a16="http://schemas.microsoft.com/office/drawing/2014/main" id="{5D69D8C3-49CB-49CC-874F-D93BDC4932D2}"/>
              </a:ext>
            </a:extLst>
          </p:cNvPr>
          <p:cNvPicPr>
            <a:picLocks noChangeAspect="1"/>
          </p:cNvPicPr>
          <p:nvPr/>
        </p:nvPicPr>
        <p:blipFill rotWithShape="1">
          <a:blip r:embed="rId5"/>
          <a:srcRect l="44348" t="28628" r="1913" b="35817"/>
          <a:stretch/>
        </p:blipFill>
        <p:spPr>
          <a:xfrm>
            <a:off x="5689802" y="962615"/>
            <a:ext cx="4409816" cy="1641194"/>
          </a:xfrm>
          <a:prstGeom prst="rect">
            <a:avLst/>
          </a:prstGeom>
        </p:spPr>
      </p:pic>
      <p:pic>
        <p:nvPicPr>
          <p:cNvPr id="23" name="Imagen 22">
            <a:extLst>
              <a:ext uri="{FF2B5EF4-FFF2-40B4-BE49-F238E27FC236}">
                <a16:creationId xmlns:a16="http://schemas.microsoft.com/office/drawing/2014/main" id="{97DF118F-1F38-44E2-9609-9594BB18817A}"/>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44347" t="32906" r="38220" b="35911"/>
          <a:stretch/>
        </p:blipFill>
        <p:spPr>
          <a:xfrm>
            <a:off x="5754091" y="2735378"/>
            <a:ext cx="1152128" cy="907400"/>
          </a:xfrm>
          <a:prstGeom prst="rect">
            <a:avLst/>
          </a:prstGeom>
        </p:spPr>
      </p:pic>
      <p:pic>
        <p:nvPicPr>
          <p:cNvPr id="24" name="Imagen 23">
            <a:extLst>
              <a:ext uri="{FF2B5EF4-FFF2-40B4-BE49-F238E27FC236}">
                <a16:creationId xmlns:a16="http://schemas.microsoft.com/office/drawing/2014/main" id="{A1E7B464-2F75-4DCB-B56B-DDB3B6F319E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152164" y="2722198"/>
            <a:ext cx="1022797" cy="859984"/>
          </a:xfrm>
          <a:prstGeom prst="rect">
            <a:avLst/>
          </a:prstGeom>
        </p:spPr>
      </p:pic>
      <p:pic>
        <p:nvPicPr>
          <p:cNvPr id="25" name="Imagen 24">
            <a:extLst>
              <a:ext uri="{FF2B5EF4-FFF2-40B4-BE49-F238E27FC236}">
                <a16:creationId xmlns:a16="http://schemas.microsoft.com/office/drawing/2014/main" id="{15345A06-8FC5-47F3-AD56-12D3B7E74742}"/>
              </a:ext>
            </a:extLst>
          </p:cNvPr>
          <p:cNvPicPr>
            <a:picLocks noChangeAspect="1"/>
          </p:cNvPicPr>
          <p:nvPr/>
        </p:nvPicPr>
        <p:blipFill rotWithShape="1">
          <a:blip r:embed="rId8"/>
          <a:srcRect l="34644" t="34250" r="35234" b="20635"/>
          <a:stretch/>
        </p:blipFill>
        <p:spPr>
          <a:xfrm>
            <a:off x="10099618" y="2651649"/>
            <a:ext cx="1153129" cy="971496"/>
          </a:xfrm>
          <a:prstGeom prst="rect">
            <a:avLst/>
          </a:prstGeom>
        </p:spPr>
      </p:pic>
      <p:pic>
        <p:nvPicPr>
          <p:cNvPr id="7" name="Imagen 6">
            <a:extLst>
              <a:ext uri="{FF2B5EF4-FFF2-40B4-BE49-F238E27FC236}">
                <a16:creationId xmlns:a16="http://schemas.microsoft.com/office/drawing/2014/main" id="{20CF372B-255B-401D-A309-5F1775F75EFD}"/>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290862" y="2640219"/>
            <a:ext cx="1108108" cy="1127073"/>
          </a:xfrm>
          <a:prstGeom prst="rect">
            <a:avLst/>
          </a:prstGeom>
        </p:spPr>
      </p:pic>
      <p:pic>
        <p:nvPicPr>
          <p:cNvPr id="13" name="Imagen 12">
            <a:extLst>
              <a:ext uri="{FF2B5EF4-FFF2-40B4-BE49-F238E27FC236}">
                <a16:creationId xmlns:a16="http://schemas.microsoft.com/office/drawing/2014/main" id="{1FC4134F-507F-4C1D-A631-BC2954FB481A}"/>
              </a:ext>
            </a:extLst>
          </p:cNvPr>
          <p:cNvPicPr>
            <a:picLocks noChangeAspect="1"/>
          </p:cNvPicPr>
          <p:nvPr/>
        </p:nvPicPr>
        <p:blipFill rotWithShape="1">
          <a:blip r:embed="rId10"/>
          <a:srcRect l="23419" t="26279" r="26807" b="11681"/>
          <a:stretch/>
        </p:blipFill>
        <p:spPr>
          <a:xfrm>
            <a:off x="4815596" y="3795403"/>
            <a:ext cx="2847967" cy="1996751"/>
          </a:xfrm>
          <a:prstGeom prst="rect">
            <a:avLst/>
          </a:prstGeom>
        </p:spPr>
      </p:pic>
      <p:sp>
        <p:nvSpPr>
          <p:cNvPr id="14" name="Rectángulo 13">
            <a:extLst>
              <a:ext uri="{FF2B5EF4-FFF2-40B4-BE49-F238E27FC236}">
                <a16:creationId xmlns:a16="http://schemas.microsoft.com/office/drawing/2014/main" id="{7B396849-CE64-4BF8-B11F-CE34B96F3C48}"/>
              </a:ext>
            </a:extLst>
          </p:cNvPr>
          <p:cNvSpPr/>
          <p:nvPr/>
        </p:nvSpPr>
        <p:spPr>
          <a:xfrm>
            <a:off x="597056" y="5817135"/>
            <a:ext cx="11452860" cy="84390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dirty="0"/>
              <a:t>Os sistemas portuários de ambas as regiões apresentam uma oferta completa para carga geral, contêineres, granéis e cargas de projeto. Cluster Portuário com Governança e Condições de Acessibilidade Ferroviária</a:t>
            </a:r>
            <a:endParaRPr lang="es-CL" dirty="0"/>
          </a:p>
        </p:txBody>
      </p:sp>
      <p:sp>
        <p:nvSpPr>
          <p:cNvPr id="6" name="Google Shape;124;p17">
            <a:extLst>
              <a:ext uri="{FF2B5EF4-FFF2-40B4-BE49-F238E27FC236}">
                <a16:creationId xmlns:a16="http://schemas.microsoft.com/office/drawing/2014/main" id="{2ADDA80A-B9C2-187A-7698-C1F257686628}"/>
              </a:ext>
            </a:extLst>
          </p:cNvPr>
          <p:cNvSpPr txBox="1">
            <a:spLocks/>
          </p:cNvSpPr>
          <p:nvPr/>
        </p:nvSpPr>
        <p:spPr>
          <a:xfrm>
            <a:off x="-1156335" y="-28825"/>
            <a:ext cx="14504670" cy="838701"/>
          </a:xfrm>
          <a:prstGeom prst="rect">
            <a:avLst/>
          </a:prstGeom>
          <a:noFill/>
          <a:ln>
            <a:noFill/>
          </a:ln>
        </p:spPr>
        <p:txBody>
          <a:bodyPr spcFirstLastPara="1" wrap="square" lIns="121900" tIns="121900" rIns="121900" bIns="121900"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1pPr>
            <a:lvl2pPr marR="0" lvl="1"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2pPr>
            <a:lvl3pPr marR="0" lvl="2"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3pPr>
            <a:lvl4pPr marR="0" lvl="3"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4pPr>
            <a:lvl5pPr marR="0" lvl="4"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5pPr>
            <a:lvl6pPr marR="0" lvl="5"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6pPr>
            <a:lvl7pPr marR="0" lvl="6"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7pPr>
            <a:lvl8pPr marR="0" lvl="7"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8pPr>
            <a:lvl9pPr marR="0" lvl="8"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9pPr>
          </a:lstStyle>
          <a:p>
            <a:pPr algn="ctr">
              <a:spcBef>
                <a:spcPct val="0"/>
              </a:spcBef>
            </a:pPr>
            <a:r>
              <a:rPr lang="pt-BR" sz="3600" cap="all" spc="300" dirty="0">
                <a:solidFill>
                  <a:schemeClr val="tx1"/>
                </a:solidFill>
                <a:latin typeface="+mj-lt"/>
                <a:ea typeface="+mj-ea"/>
                <a:cs typeface="+mj-cs"/>
              </a:rPr>
              <a:t>OS PORTOS DAS REGIÕES DE TARAPACÁ E ANTOFAGASTA</a:t>
            </a:r>
            <a:endParaRPr lang="es-MX" sz="3600" cap="all" spc="300" dirty="0">
              <a:solidFill>
                <a:schemeClr val="tx1"/>
              </a:solidFill>
              <a:latin typeface="+mj-lt"/>
              <a:ea typeface="+mj-ea"/>
              <a:cs typeface="+mj-cs"/>
            </a:endParaRPr>
          </a:p>
        </p:txBody>
      </p:sp>
    </p:spTree>
    <p:extLst>
      <p:ext uri="{BB962C8B-B14F-4D97-AF65-F5344CB8AC3E}">
        <p14:creationId xmlns:p14="http://schemas.microsoft.com/office/powerpoint/2010/main" val="19488023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A11BEBC3-5716-47F4-93E9-9CA3D0430957}"/>
              </a:ext>
            </a:extLst>
          </p:cNvPr>
          <p:cNvPicPr>
            <a:picLocks noChangeAspect="1"/>
          </p:cNvPicPr>
          <p:nvPr/>
        </p:nvPicPr>
        <p:blipFill>
          <a:blip r:embed="rId2"/>
          <a:stretch>
            <a:fillRect/>
          </a:stretch>
        </p:blipFill>
        <p:spPr>
          <a:xfrm>
            <a:off x="2361458" y="809876"/>
            <a:ext cx="7190485" cy="4178546"/>
          </a:xfrm>
          <a:prstGeom prst="rect">
            <a:avLst/>
          </a:prstGeom>
        </p:spPr>
      </p:pic>
      <p:pic>
        <p:nvPicPr>
          <p:cNvPr id="5" name="Imagen 4">
            <a:extLst>
              <a:ext uri="{FF2B5EF4-FFF2-40B4-BE49-F238E27FC236}">
                <a16:creationId xmlns:a16="http://schemas.microsoft.com/office/drawing/2014/main" id="{A920340E-A279-4C63-B754-02691F1949C9}"/>
              </a:ext>
            </a:extLst>
          </p:cNvPr>
          <p:cNvPicPr>
            <a:picLocks noChangeAspect="1"/>
          </p:cNvPicPr>
          <p:nvPr/>
        </p:nvPicPr>
        <p:blipFill>
          <a:blip r:embed="rId3"/>
          <a:stretch>
            <a:fillRect/>
          </a:stretch>
        </p:blipFill>
        <p:spPr>
          <a:xfrm>
            <a:off x="452755" y="5265844"/>
            <a:ext cx="11469370" cy="1175642"/>
          </a:xfrm>
          <a:prstGeom prst="rect">
            <a:avLst/>
          </a:prstGeom>
        </p:spPr>
      </p:pic>
      <p:sp>
        <p:nvSpPr>
          <p:cNvPr id="6" name="Google Shape;124;p17">
            <a:extLst>
              <a:ext uri="{FF2B5EF4-FFF2-40B4-BE49-F238E27FC236}">
                <a16:creationId xmlns:a16="http://schemas.microsoft.com/office/drawing/2014/main" id="{4666F46F-0B2E-C886-C416-9AB3FDF571FD}"/>
              </a:ext>
            </a:extLst>
          </p:cNvPr>
          <p:cNvSpPr txBox="1">
            <a:spLocks/>
          </p:cNvSpPr>
          <p:nvPr/>
        </p:nvSpPr>
        <p:spPr>
          <a:xfrm>
            <a:off x="-1156335" y="-28825"/>
            <a:ext cx="14504670" cy="838701"/>
          </a:xfrm>
          <a:prstGeom prst="rect">
            <a:avLst/>
          </a:prstGeom>
          <a:noFill/>
          <a:ln>
            <a:noFill/>
          </a:ln>
        </p:spPr>
        <p:txBody>
          <a:bodyPr spcFirstLastPara="1" wrap="square" lIns="121900" tIns="121900" rIns="121900" bIns="121900"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1pPr>
            <a:lvl2pPr marR="0" lvl="1"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2pPr>
            <a:lvl3pPr marR="0" lvl="2"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3pPr>
            <a:lvl4pPr marR="0" lvl="3"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4pPr>
            <a:lvl5pPr marR="0" lvl="4"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5pPr>
            <a:lvl6pPr marR="0" lvl="5"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6pPr>
            <a:lvl7pPr marR="0" lvl="6"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7pPr>
            <a:lvl8pPr marR="0" lvl="7"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8pPr>
            <a:lvl9pPr marR="0" lvl="8"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9pPr>
          </a:lstStyle>
          <a:p>
            <a:pPr algn="ctr">
              <a:spcBef>
                <a:spcPct val="0"/>
              </a:spcBef>
            </a:pPr>
            <a:r>
              <a:rPr lang="pt-BR" sz="3600" cap="all" spc="300" dirty="0">
                <a:solidFill>
                  <a:schemeClr val="tx1"/>
                </a:solidFill>
                <a:latin typeface="+mj-lt"/>
                <a:ea typeface="+mj-ea"/>
                <a:cs typeface="+mj-cs"/>
              </a:rPr>
              <a:t>OS PORTOS DAS REGIÕES DE TARAPACÁ E ANTOFAGASTA</a:t>
            </a:r>
            <a:endParaRPr lang="es-MX" sz="3600" cap="all" spc="300" dirty="0">
              <a:solidFill>
                <a:schemeClr val="tx1"/>
              </a:solidFill>
              <a:latin typeface="+mj-lt"/>
              <a:ea typeface="+mj-ea"/>
              <a:cs typeface="+mj-cs"/>
            </a:endParaRPr>
          </a:p>
        </p:txBody>
      </p:sp>
    </p:spTree>
    <p:extLst>
      <p:ext uri="{BB962C8B-B14F-4D97-AF65-F5344CB8AC3E}">
        <p14:creationId xmlns:p14="http://schemas.microsoft.com/office/powerpoint/2010/main" val="4277996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Google Shape;124;p17">
            <a:extLst>
              <a:ext uri="{FF2B5EF4-FFF2-40B4-BE49-F238E27FC236}">
                <a16:creationId xmlns:a16="http://schemas.microsoft.com/office/drawing/2014/main" id="{4666F46F-0B2E-C886-C416-9AB3FDF571FD}"/>
              </a:ext>
            </a:extLst>
          </p:cNvPr>
          <p:cNvSpPr txBox="1">
            <a:spLocks/>
          </p:cNvSpPr>
          <p:nvPr/>
        </p:nvSpPr>
        <p:spPr>
          <a:xfrm>
            <a:off x="-1156335" y="-28825"/>
            <a:ext cx="14504670" cy="838701"/>
          </a:xfrm>
          <a:prstGeom prst="rect">
            <a:avLst/>
          </a:prstGeom>
          <a:noFill/>
          <a:ln>
            <a:noFill/>
          </a:ln>
        </p:spPr>
        <p:txBody>
          <a:bodyPr spcFirstLastPara="1" wrap="square" lIns="121900" tIns="121900" rIns="121900" bIns="121900"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1pPr>
            <a:lvl2pPr marR="0" lvl="1"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2pPr>
            <a:lvl3pPr marR="0" lvl="2"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3pPr>
            <a:lvl4pPr marR="0" lvl="3"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4pPr>
            <a:lvl5pPr marR="0" lvl="4"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5pPr>
            <a:lvl6pPr marR="0" lvl="5"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6pPr>
            <a:lvl7pPr marR="0" lvl="6"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7pPr>
            <a:lvl8pPr marR="0" lvl="7"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8pPr>
            <a:lvl9pPr marR="0" lvl="8"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9pPr>
          </a:lstStyle>
          <a:p>
            <a:pPr algn="ctr">
              <a:spcBef>
                <a:spcPct val="0"/>
              </a:spcBef>
            </a:pPr>
            <a:r>
              <a:rPr lang="pt-BR" sz="3600" cap="all" spc="300" dirty="0">
                <a:solidFill>
                  <a:schemeClr val="tx1"/>
                </a:solidFill>
                <a:latin typeface="+mj-lt"/>
                <a:ea typeface="+mj-ea"/>
                <a:cs typeface="+mj-cs"/>
              </a:rPr>
              <a:t>OS PORTOS DAS REGIÕES DE TARAPACÁ E ANTOFAGASTA</a:t>
            </a:r>
            <a:endParaRPr lang="es-MX" sz="3600" cap="all" spc="300" dirty="0">
              <a:solidFill>
                <a:schemeClr val="tx1"/>
              </a:solidFill>
              <a:latin typeface="+mj-lt"/>
              <a:ea typeface="+mj-ea"/>
              <a:cs typeface="+mj-cs"/>
            </a:endParaRPr>
          </a:p>
        </p:txBody>
      </p:sp>
      <p:pic>
        <p:nvPicPr>
          <p:cNvPr id="2" name="Imagen 1">
            <a:extLst>
              <a:ext uri="{FF2B5EF4-FFF2-40B4-BE49-F238E27FC236}">
                <a16:creationId xmlns:a16="http://schemas.microsoft.com/office/drawing/2014/main" id="{10EFEA77-0D29-EF74-AB12-D2515C6ADBF0}"/>
              </a:ext>
            </a:extLst>
          </p:cNvPr>
          <p:cNvPicPr>
            <a:picLocks noChangeAspect="1"/>
          </p:cNvPicPr>
          <p:nvPr/>
        </p:nvPicPr>
        <p:blipFill rotWithShape="1">
          <a:blip r:embed="rId2"/>
          <a:srcRect l="16939" t="32130" r="21836" b="26896"/>
          <a:stretch/>
        </p:blipFill>
        <p:spPr>
          <a:xfrm>
            <a:off x="0" y="1056738"/>
            <a:ext cx="12192000" cy="4589681"/>
          </a:xfrm>
          <a:prstGeom prst="rect">
            <a:avLst/>
          </a:prstGeom>
        </p:spPr>
      </p:pic>
      <p:sp>
        <p:nvSpPr>
          <p:cNvPr id="4" name="Rectángulo 3">
            <a:extLst>
              <a:ext uri="{FF2B5EF4-FFF2-40B4-BE49-F238E27FC236}">
                <a16:creationId xmlns:a16="http://schemas.microsoft.com/office/drawing/2014/main" id="{ABA6760E-8CA0-58B6-0EC2-36CE07FC0E8B}"/>
              </a:ext>
            </a:extLst>
          </p:cNvPr>
          <p:cNvSpPr/>
          <p:nvPr/>
        </p:nvSpPr>
        <p:spPr>
          <a:xfrm>
            <a:off x="597056" y="5817135"/>
            <a:ext cx="11452860" cy="84390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200" dirty="0"/>
              <a:t>O tempo de trânsito entre </a:t>
            </a:r>
            <a:r>
              <a:rPr lang="pt-BR" sz="3200" dirty="0" err="1"/>
              <a:t>Mejillones</a:t>
            </a:r>
            <a:r>
              <a:rPr lang="pt-BR" sz="3200" dirty="0"/>
              <a:t> e Hong Kong é de 30 dias.</a:t>
            </a:r>
            <a:endParaRPr lang="es-CL" sz="3200" dirty="0"/>
          </a:p>
        </p:txBody>
      </p:sp>
    </p:spTree>
    <p:extLst>
      <p:ext uri="{BB962C8B-B14F-4D97-AF65-F5344CB8AC3E}">
        <p14:creationId xmlns:p14="http://schemas.microsoft.com/office/powerpoint/2010/main" val="33966447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2999656" y="188640"/>
            <a:ext cx="5904656" cy="369332"/>
          </a:xfrm>
          <a:prstGeom prst="rect">
            <a:avLst/>
          </a:prstGeom>
          <a:noFill/>
        </p:spPr>
        <p:txBody>
          <a:bodyPr wrap="square" rtlCol="0">
            <a:spAutoFit/>
          </a:bodyPr>
          <a:lstStyle/>
          <a:p>
            <a:endParaRPr lang="es-ES" dirty="0"/>
          </a:p>
        </p:txBody>
      </p:sp>
      <p:pic>
        <p:nvPicPr>
          <p:cNvPr id="15" name="Imagen 14">
            <a:extLst>
              <a:ext uri="{FF2B5EF4-FFF2-40B4-BE49-F238E27FC236}">
                <a16:creationId xmlns:a16="http://schemas.microsoft.com/office/drawing/2014/main" id="{AABFB9D0-30BB-41DF-8E9C-AFF918A9C412}"/>
              </a:ext>
            </a:extLst>
          </p:cNvPr>
          <p:cNvPicPr>
            <a:picLocks noChangeAspect="1"/>
          </p:cNvPicPr>
          <p:nvPr/>
        </p:nvPicPr>
        <p:blipFill rotWithShape="1">
          <a:blip r:embed="rId2"/>
          <a:srcRect l="15076" t="20606" r="15303" b="12727"/>
          <a:stretch/>
        </p:blipFill>
        <p:spPr>
          <a:xfrm>
            <a:off x="871368" y="1239169"/>
            <a:ext cx="4256573" cy="2292713"/>
          </a:xfrm>
          <a:prstGeom prst="rect">
            <a:avLst/>
          </a:prstGeom>
        </p:spPr>
      </p:pic>
      <p:sp>
        <p:nvSpPr>
          <p:cNvPr id="17" name="Rectángulo 16">
            <a:extLst>
              <a:ext uri="{FF2B5EF4-FFF2-40B4-BE49-F238E27FC236}">
                <a16:creationId xmlns:a16="http://schemas.microsoft.com/office/drawing/2014/main" id="{F03D1EFB-55BF-4B73-A1DC-7CA921874A91}"/>
              </a:ext>
            </a:extLst>
          </p:cNvPr>
          <p:cNvSpPr/>
          <p:nvPr/>
        </p:nvSpPr>
        <p:spPr>
          <a:xfrm>
            <a:off x="274782" y="5862399"/>
            <a:ext cx="11917218" cy="80696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dirty="0"/>
              <a:t>O crescimento da mineração 2020-2035 e sua logística impulsionam novos projetos de investimento em Iquique, </a:t>
            </a:r>
            <a:r>
              <a:rPr lang="pt-BR" dirty="0" err="1"/>
              <a:t>Mejillones</a:t>
            </a:r>
            <a:r>
              <a:rPr lang="pt-BR" dirty="0"/>
              <a:t> e Antofagasta. Uma das cargas beneficiadas será a carga </a:t>
            </a:r>
            <a:r>
              <a:rPr lang="pt-BR" dirty="0" err="1"/>
              <a:t>conteinerizada</a:t>
            </a:r>
            <a:r>
              <a:rPr lang="pt-BR" dirty="0"/>
              <a:t>, que terá mais alternativas de mobilização e melhores serviços nas 1ª e 2ª linhas portuárias.</a:t>
            </a:r>
            <a:endParaRPr lang="es-CL" dirty="0"/>
          </a:p>
        </p:txBody>
      </p:sp>
      <p:pic>
        <p:nvPicPr>
          <p:cNvPr id="6" name="Imagen 5">
            <a:extLst>
              <a:ext uri="{FF2B5EF4-FFF2-40B4-BE49-F238E27FC236}">
                <a16:creationId xmlns:a16="http://schemas.microsoft.com/office/drawing/2014/main" id="{05562D34-B4E5-4AAE-8D85-724C52CADD56}"/>
              </a:ext>
            </a:extLst>
          </p:cNvPr>
          <p:cNvPicPr>
            <a:picLocks noChangeAspect="1"/>
          </p:cNvPicPr>
          <p:nvPr/>
        </p:nvPicPr>
        <p:blipFill rotWithShape="1">
          <a:blip r:embed="rId3"/>
          <a:srcRect l="32627" t="44927" r="22424" b="19338"/>
          <a:stretch/>
        </p:blipFill>
        <p:spPr>
          <a:xfrm>
            <a:off x="580214" y="3559130"/>
            <a:ext cx="4859530" cy="2173138"/>
          </a:xfrm>
          <a:prstGeom prst="rect">
            <a:avLst/>
          </a:prstGeom>
        </p:spPr>
      </p:pic>
      <p:sp>
        <p:nvSpPr>
          <p:cNvPr id="2" name="Google Shape;124;p17">
            <a:extLst>
              <a:ext uri="{FF2B5EF4-FFF2-40B4-BE49-F238E27FC236}">
                <a16:creationId xmlns:a16="http://schemas.microsoft.com/office/drawing/2014/main" id="{CE663245-F9CF-5FD4-1AB4-B45AB32FBC78}"/>
              </a:ext>
            </a:extLst>
          </p:cNvPr>
          <p:cNvSpPr txBox="1">
            <a:spLocks/>
          </p:cNvSpPr>
          <p:nvPr/>
        </p:nvSpPr>
        <p:spPr>
          <a:xfrm>
            <a:off x="-1156335" y="-28825"/>
            <a:ext cx="14504670" cy="838701"/>
          </a:xfrm>
          <a:prstGeom prst="rect">
            <a:avLst/>
          </a:prstGeom>
          <a:noFill/>
          <a:ln>
            <a:noFill/>
          </a:ln>
        </p:spPr>
        <p:txBody>
          <a:bodyPr spcFirstLastPara="1" wrap="square" lIns="121900" tIns="121900" rIns="121900" bIns="121900"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1pPr>
            <a:lvl2pPr marR="0" lvl="1"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2pPr>
            <a:lvl3pPr marR="0" lvl="2"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3pPr>
            <a:lvl4pPr marR="0" lvl="3"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4pPr>
            <a:lvl5pPr marR="0" lvl="4"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5pPr>
            <a:lvl6pPr marR="0" lvl="5"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6pPr>
            <a:lvl7pPr marR="0" lvl="6"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7pPr>
            <a:lvl8pPr marR="0" lvl="7"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8pPr>
            <a:lvl9pPr marR="0" lvl="8"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9pPr>
          </a:lstStyle>
          <a:p>
            <a:pPr algn="ctr">
              <a:spcBef>
                <a:spcPct val="0"/>
              </a:spcBef>
            </a:pPr>
            <a:r>
              <a:rPr lang="pt-BR" sz="3600" cap="all" spc="300" dirty="0">
                <a:solidFill>
                  <a:schemeClr val="tx1"/>
                </a:solidFill>
                <a:latin typeface="+mj-lt"/>
                <a:ea typeface="+mj-ea"/>
                <a:cs typeface="+mj-cs"/>
              </a:rPr>
              <a:t>OS PORTOS DAS REGIÕES DE TARAPACÁ E ANTOFAGASTA</a:t>
            </a:r>
            <a:endParaRPr lang="es-MX" sz="3600" cap="all" spc="300" dirty="0">
              <a:solidFill>
                <a:schemeClr val="tx1"/>
              </a:solidFill>
              <a:latin typeface="+mj-lt"/>
              <a:ea typeface="+mj-ea"/>
              <a:cs typeface="+mj-cs"/>
            </a:endParaRPr>
          </a:p>
        </p:txBody>
      </p:sp>
      <p:pic>
        <p:nvPicPr>
          <p:cNvPr id="3" name="Imagen 2">
            <a:extLst>
              <a:ext uri="{FF2B5EF4-FFF2-40B4-BE49-F238E27FC236}">
                <a16:creationId xmlns:a16="http://schemas.microsoft.com/office/drawing/2014/main" id="{BE3A7BC0-0EB4-CA9C-EAD6-C6429605A256}"/>
              </a:ext>
            </a:extLst>
          </p:cNvPr>
          <p:cNvPicPr>
            <a:picLocks noChangeAspect="1"/>
          </p:cNvPicPr>
          <p:nvPr/>
        </p:nvPicPr>
        <p:blipFill>
          <a:blip r:embed="rId4"/>
          <a:stretch>
            <a:fillRect/>
          </a:stretch>
        </p:blipFill>
        <p:spPr>
          <a:xfrm>
            <a:off x="5839700" y="901287"/>
            <a:ext cx="5177981" cy="2527713"/>
          </a:xfrm>
          <a:prstGeom prst="rect">
            <a:avLst/>
          </a:prstGeom>
        </p:spPr>
      </p:pic>
      <p:pic>
        <p:nvPicPr>
          <p:cNvPr id="5" name="Imagen 4">
            <a:extLst>
              <a:ext uri="{FF2B5EF4-FFF2-40B4-BE49-F238E27FC236}">
                <a16:creationId xmlns:a16="http://schemas.microsoft.com/office/drawing/2014/main" id="{2F78A690-DE72-9CAB-53AC-0ACFAC093080}"/>
              </a:ext>
            </a:extLst>
          </p:cNvPr>
          <p:cNvPicPr>
            <a:picLocks noChangeAspect="1"/>
          </p:cNvPicPr>
          <p:nvPr/>
        </p:nvPicPr>
        <p:blipFill>
          <a:blip r:embed="rId5"/>
          <a:stretch>
            <a:fillRect/>
          </a:stretch>
        </p:blipFill>
        <p:spPr>
          <a:xfrm>
            <a:off x="6093377" y="3559130"/>
            <a:ext cx="4670625" cy="2173138"/>
          </a:xfrm>
          <a:prstGeom prst="rect">
            <a:avLst/>
          </a:prstGeom>
        </p:spPr>
      </p:pic>
    </p:spTree>
    <p:extLst>
      <p:ext uri="{BB962C8B-B14F-4D97-AF65-F5344CB8AC3E}">
        <p14:creationId xmlns:p14="http://schemas.microsoft.com/office/powerpoint/2010/main" val="25524948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2999656" y="188640"/>
            <a:ext cx="5904656" cy="369332"/>
          </a:xfrm>
          <a:prstGeom prst="rect">
            <a:avLst/>
          </a:prstGeom>
          <a:noFill/>
        </p:spPr>
        <p:txBody>
          <a:bodyPr wrap="square" rtlCol="0">
            <a:spAutoFit/>
          </a:bodyPr>
          <a:lstStyle/>
          <a:p>
            <a:endParaRPr lang="es-ES" dirty="0"/>
          </a:p>
        </p:txBody>
      </p:sp>
      <p:sp>
        <p:nvSpPr>
          <p:cNvPr id="10" name="Text Box 23">
            <a:extLst>
              <a:ext uri="{FF2B5EF4-FFF2-40B4-BE49-F238E27FC236}">
                <a16:creationId xmlns:a16="http://schemas.microsoft.com/office/drawing/2014/main" id="{5D07D23B-8324-48BC-BED0-13C89BAE85B9}"/>
              </a:ext>
            </a:extLst>
          </p:cNvPr>
          <p:cNvSpPr txBox="1">
            <a:spLocks noChangeArrowheads="1"/>
          </p:cNvSpPr>
          <p:nvPr/>
        </p:nvSpPr>
        <p:spPr bwMode="auto">
          <a:xfrm>
            <a:off x="1790700" y="812691"/>
            <a:ext cx="8610600" cy="286682"/>
          </a:xfrm>
          <a:prstGeom prst="rect">
            <a:avLst/>
          </a:prstGeom>
          <a:noFill/>
        </p:spPr>
        <p:txBody>
          <a:bodyPr wrap="square">
            <a:spAutoFit/>
          </a:bodyPr>
          <a:lstStyle>
            <a:defPPr>
              <a:defRPr lang="es-ES"/>
            </a:defPPr>
            <a:lvl1pPr algn="just">
              <a:lnSpc>
                <a:spcPct val="115000"/>
              </a:lnSpc>
              <a:spcAft>
                <a:spcPts val="0"/>
              </a:spcAft>
              <a:defRPr sz="1200" b="1">
                <a:solidFill>
                  <a:srgbClr val="1F497D"/>
                </a:solidFill>
                <a:latin typeface="Arial"/>
                <a:ea typeface="Calibri"/>
                <a:cs typeface="Times New Roman"/>
              </a:defRPr>
            </a:lvl1pPr>
          </a:lstStyle>
          <a:p>
            <a:r>
              <a:rPr lang="es-ES" altLang="es-ES" b="0" dirty="0">
                <a:solidFill>
                  <a:schemeClr val="tx1"/>
                </a:solidFill>
              </a:rPr>
              <a:t>La cartera de proyectos en zonas de apoyo logístico fomentan servicios de valor agregado regional  y al Corredor</a:t>
            </a:r>
          </a:p>
        </p:txBody>
      </p:sp>
      <p:graphicFrame>
        <p:nvGraphicFramePr>
          <p:cNvPr id="12" name="Diagrama 11">
            <a:extLst>
              <a:ext uri="{FF2B5EF4-FFF2-40B4-BE49-F238E27FC236}">
                <a16:creationId xmlns:a16="http://schemas.microsoft.com/office/drawing/2014/main" id="{70B5F1C9-4DBF-4194-9113-AD2B7A138FAE}"/>
              </a:ext>
            </a:extLst>
          </p:cNvPr>
          <p:cNvGraphicFramePr/>
          <p:nvPr>
            <p:extLst>
              <p:ext uri="{D42A27DB-BD31-4B8C-83A1-F6EECF244321}">
                <p14:modId xmlns:p14="http://schemas.microsoft.com/office/powerpoint/2010/main" val="1830307957"/>
              </p:ext>
            </p:extLst>
          </p:nvPr>
        </p:nvGraphicFramePr>
        <p:xfrm>
          <a:off x="987521" y="1072306"/>
          <a:ext cx="5422221" cy="380709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3" name="Rectangle 7">
            <a:extLst>
              <a:ext uri="{FF2B5EF4-FFF2-40B4-BE49-F238E27FC236}">
                <a16:creationId xmlns:a16="http://schemas.microsoft.com/office/drawing/2014/main" id="{01A135F4-7840-4049-8392-0FCA095E6ACA}"/>
              </a:ext>
            </a:extLst>
          </p:cNvPr>
          <p:cNvSpPr>
            <a:spLocks noChangeArrowheads="1"/>
          </p:cNvSpPr>
          <p:nvPr/>
        </p:nvSpPr>
        <p:spPr bwMode="auto">
          <a:xfrm>
            <a:off x="5678386" y="1127740"/>
            <a:ext cx="3698142" cy="339725"/>
          </a:xfrm>
          <a:prstGeom prst="rect">
            <a:avLst/>
          </a:prstGeom>
          <a:solidFill>
            <a:schemeClr val="tx2"/>
          </a:solidFill>
          <a:ln>
            <a:noFill/>
          </a:ln>
        </p:spPr>
        <p:txBody>
          <a:bodyPr anchor="ctr"/>
          <a:lstStyle/>
          <a:p>
            <a:r>
              <a:rPr lang="es-ES_tradnl" altLang="es-ES" sz="1100" b="1" dirty="0">
                <a:solidFill>
                  <a:schemeClr val="bg1"/>
                </a:solidFill>
                <a:latin typeface="Arial" panose="020B0604020202020204" pitchFamily="34" charset="0"/>
              </a:rPr>
              <a:t>Función de Logística Portuaria- Navieras</a:t>
            </a:r>
          </a:p>
        </p:txBody>
      </p:sp>
      <p:sp>
        <p:nvSpPr>
          <p:cNvPr id="14" name="Rectangle 26">
            <a:extLst>
              <a:ext uri="{FF2B5EF4-FFF2-40B4-BE49-F238E27FC236}">
                <a16:creationId xmlns:a16="http://schemas.microsoft.com/office/drawing/2014/main" id="{DBF66B79-6BC3-4A46-A9FC-2CA4A274FCB9}"/>
              </a:ext>
            </a:extLst>
          </p:cNvPr>
          <p:cNvSpPr>
            <a:spLocks noChangeArrowheads="1"/>
          </p:cNvSpPr>
          <p:nvPr/>
        </p:nvSpPr>
        <p:spPr bwMode="auto">
          <a:xfrm>
            <a:off x="5678386" y="1467431"/>
            <a:ext cx="4578350" cy="511175"/>
          </a:xfrm>
          <a:prstGeom prst="rect">
            <a:avLst/>
          </a:prstGeom>
          <a:solidFill>
            <a:schemeClr val="bg1">
              <a:lumMod val="85000"/>
            </a:schemeClr>
          </a:solidFill>
          <a:ln>
            <a:noFill/>
          </a:ln>
        </p:spPr>
        <p:txBody>
          <a:bodyPr anchor="ctr"/>
          <a:lstStyle/>
          <a:p>
            <a:pPr algn="just">
              <a:spcAft>
                <a:spcPct val="400000"/>
              </a:spcAft>
              <a:buClr>
                <a:srgbClr val="FF9900"/>
              </a:buClr>
              <a:buFont typeface="Wingdings" panose="05000000000000000000" pitchFamily="2" charset="2"/>
              <a:buNone/>
            </a:pPr>
            <a:r>
              <a:rPr lang="es-ES" altLang="es-ES" sz="1000" b="1" dirty="0">
                <a:latin typeface="Arial" panose="020B0604020202020204" pitchFamily="34" charset="0"/>
              </a:rPr>
              <a:t>Actividades Logísticas de apoyo portuario de segunda y tercera línea que incluye coordinación camiones, servicios al contenedor y almacenamiento extraportuario de cargas de Comex</a:t>
            </a:r>
            <a:endParaRPr lang="es-ES" altLang="es-ES" sz="1000" b="1" dirty="0">
              <a:solidFill>
                <a:srgbClr val="FF0000"/>
              </a:solidFill>
              <a:latin typeface="Arial" panose="020B0604020202020204" pitchFamily="34" charset="0"/>
            </a:endParaRPr>
          </a:p>
        </p:txBody>
      </p:sp>
      <p:sp>
        <p:nvSpPr>
          <p:cNvPr id="15" name="Rectangle 7">
            <a:extLst>
              <a:ext uri="{FF2B5EF4-FFF2-40B4-BE49-F238E27FC236}">
                <a16:creationId xmlns:a16="http://schemas.microsoft.com/office/drawing/2014/main" id="{5E413503-7B4C-4CB2-ABC5-E16A66818A6B}"/>
              </a:ext>
            </a:extLst>
          </p:cNvPr>
          <p:cNvSpPr>
            <a:spLocks noChangeArrowheads="1"/>
          </p:cNvSpPr>
          <p:nvPr/>
        </p:nvSpPr>
        <p:spPr bwMode="auto">
          <a:xfrm>
            <a:off x="5678386" y="2042553"/>
            <a:ext cx="3698142" cy="339725"/>
          </a:xfrm>
          <a:prstGeom prst="rect">
            <a:avLst/>
          </a:prstGeom>
          <a:solidFill>
            <a:schemeClr val="tx2"/>
          </a:solidFill>
          <a:ln>
            <a:noFill/>
          </a:ln>
        </p:spPr>
        <p:txBody>
          <a:bodyPr anchor="ctr"/>
          <a:lstStyle/>
          <a:p>
            <a:pPr lvl="0"/>
            <a:r>
              <a:rPr lang="es-ES" sz="1100" b="1" dirty="0">
                <a:solidFill>
                  <a:schemeClr val="bg1"/>
                </a:solidFill>
                <a:latin typeface="Arial" panose="020B0604020202020204" pitchFamily="34" charset="0"/>
                <a:cs typeface="Arial" panose="020B0604020202020204" pitchFamily="34" charset="0"/>
              </a:rPr>
              <a:t>Función de Logística Minera e Industrial</a:t>
            </a:r>
          </a:p>
        </p:txBody>
      </p:sp>
      <p:sp>
        <p:nvSpPr>
          <p:cNvPr id="16" name="Rectangle 26">
            <a:extLst>
              <a:ext uri="{FF2B5EF4-FFF2-40B4-BE49-F238E27FC236}">
                <a16:creationId xmlns:a16="http://schemas.microsoft.com/office/drawing/2014/main" id="{2A3E6A00-903C-435D-929A-63B4FE155DA0}"/>
              </a:ext>
            </a:extLst>
          </p:cNvPr>
          <p:cNvSpPr>
            <a:spLocks noChangeArrowheads="1"/>
          </p:cNvSpPr>
          <p:nvPr/>
        </p:nvSpPr>
        <p:spPr bwMode="auto">
          <a:xfrm>
            <a:off x="5678386" y="2382244"/>
            <a:ext cx="4578350" cy="511175"/>
          </a:xfrm>
          <a:prstGeom prst="rect">
            <a:avLst/>
          </a:prstGeom>
          <a:solidFill>
            <a:schemeClr val="bg1">
              <a:lumMod val="85000"/>
            </a:schemeClr>
          </a:solidFill>
          <a:ln>
            <a:noFill/>
          </a:ln>
        </p:spPr>
        <p:txBody>
          <a:bodyPr anchor="ctr"/>
          <a:lstStyle/>
          <a:p>
            <a:pPr algn="just">
              <a:spcAft>
                <a:spcPct val="400000"/>
              </a:spcAft>
              <a:buClr>
                <a:srgbClr val="FF9900"/>
              </a:buClr>
              <a:buFont typeface="Wingdings" panose="05000000000000000000" pitchFamily="2" charset="2"/>
              <a:buNone/>
            </a:pPr>
            <a:r>
              <a:rPr lang="es-ES" altLang="es-ES" sz="1000" b="1" dirty="0">
                <a:latin typeface="Arial" panose="020B0604020202020204" pitchFamily="34" charset="0"/>
              </a:rPr>
              <a:t>Logística de abastecimiento y pre-embarque de productos para las industrias locales y regionales, con énfasis en Minería y Energía </a:t>
            </a:r>
            <a:endParaRPr lang="es-ES" altLang="es-ES" sz="1000" b="1" dirty="0">
              <a:solidFill>
                <a:srgbClr val="FF0000"/>
              </a:solidFill>
              <a:latin typeface="Arial" panose="020B0604020202020204" pitchFamily="34" charset="0"/>
            </a:endParaRPr>
          </a:p>
        </p:txBody>
      </p:sp>
      <p:sp>
        <p:nvSpPr>
          <p:cNvPr id="17" name="Rectangle 7">
            <a:extLst>
              <a:ext uri="{FF2B5EF4-FFF2-40B4-BE49-F238E27FC236}">
                <a16:creationId xmlns:a16="http://schemas.microsoft.com/office/drawing/2014/main" id="{D932D974-18F4-4627-9273-1F98104EDF7A}"/>
              </a:ext>
            </a:extLst>
          </p:cNvPr>
          <p:cNvSpPr>
            <a:spLocks noChangeArrowheads="1"/>
          </p:cNvSpPr>
          <p:nvPr/>
        </p:nvSpPr>
        <p:spPr bwMode="auto">
          <a:xfrm>
            <a:off x="5678386" y="2941456"/>
            <a:ext cx="3698142" cy="339725"/>
          </a:xfrm>
          <a:prstGeom prst="rect">
            <a:avLst/>
          </a:prstGeom>
          <a:solidFill>
            <a:schemeClr val="tx2"/>
          </a:solidFill>
          <a:ln>
            <a:noFill/>
          </a:ln>
        </p:spPr>
        <p:txBody>
          <a:bodyPr anchor="ctr"/>
          <a:lstStyle/>
          <a:p>
            <a:r>
              <a:rPr lang="es-ES_tradnl" altLang="es-ES" sz="1100" b="1" dirty="0">
                <a:solidFill>
                  <a:schemeClr val="bg1"/>
                </a:solidFill>
                <a:latin typeface="Arial" panose="020B0604020202020204" pitchFamily="34" charset="0"/>
              </a:rPr>
              <a:t>Función de Servicios Cadena Transporte Terrestre</a:t>
            </a:r>
          </a:p>
        </p:txBody>
      </p:sp>
      <p:sp>
        <p:nvSpPr>
          <p:cNvPr id="18" name="Rectangle 26">
            <a:extLst>
              <a:ext uri="{FF2B5EF4-FFF2-40B4-BE49-F238E27FC236}">
                <a16:creationId xmlns:a16="http://schemas.microsoft.com/office/drawing/2014/main" id="{1053C581-9B98-45AD-B07C-48C49DBFBEE3}"/>
              </a:ext>
            </a:extLst>
          </p:cNvPr>
          <p:cNvSpPr>
            <a:spLocks noChangeArrowheads="1"/>
          </p:cNvSpPr>
          <p:nvPr/>
        </p:nvSpPr>
        <p:spPr bwMode="auto">
          <a:xfrm>
            <a:off x="5678386" y="3249362"/>
            <a:ext cx="4578350" cy="605293"/>
          </a:xfrm>
          <a:prstGeom prst="rect">
            <a:avLst/>
          </a:prstGeom>
          <a:solidFill>
            <a:schemeClr val="bg1">
              <a:lumMod val="85000"/>
            </a:schemeClr>
          </a:solidFill>
          <a:ln>
            <a:noFill/>
          </a:ln>
        </p:spPr>
        <p:txBody>
          <a:bodyPr anchor="t"/>
          <a:lstStyle/>
          <a:p>
            <a:pPr>
              <a:spcAft>
                <a:spcPct val="400000"/>
              </a:spcAft>
              <a:buClr>
                <a:srgbClr val="FF9900"/>
              </a:buClr>
              <a:buFont typeface="Wingdings" panose="05000000000000000000" pitchFamily="2" charset="2"/>
              <a:buNone/>
            </a:pPr>
            <a:r>
              <a:rPr lang="es-ES" altLang="es-ES" sz="1000" b="1" dirty="0">
                <a:latin typeface="Arial" panose="020B0604020202020204" pitchFamily="34" charset="0"/>
              </a:rPr>
              <a:t>Espacios para servicios al transporte rodoviario y ferroviario de apoyo tanto a las actividades portuarias como de las actividades de la cadena de transporte</a:t>
            </a:r>
          </a:p>
        </p:txBody>
      </p:sp>
      <p:sp>
        <p:nvSpPr>
          <p:cNvPr id="19" name="Rectangle 7">
            <a:extLst>
              <a:ext uri="{FF2B5EF4-FFF2-40B4-BE49-F238E27FC236}">
                <a16:creationId xmlns:a16="http://schemas.microsoft.com/office/drawing/2014/main" id="{E8294AD1-1D09-40D4-B370-626BC5DE67C8}"/>
              </a:ext>
            </a:extLst>
          </p:cNvPr>
          <p:cNvSpPr>
            <a:spLocks noChangeArrowheads="1"/>
          </p:cNvSpPr>
          <p:nvPr/>
        </p:nvSpPr>
        <p:spPr bwMode="auto">
          <a:xfrm>
            <a:off x="5678386" y="3919876"/>
            <a:ext cx="3698142" cy="339725"/>
          </a:xfrm>
          <a:prstGeom prst="rect">
            <a:avLst/>
          </a:prstGeom>
          <a:solidFill>
            <a:schemeClr val="tx2"/>
          </a:solidFill>
          <a:ln>
            <a:noFill/>
          </a:ln>
        </p:spPr>
        <p:txBody>
          <a:bodyPr anchor="ctr"/>
          <a:lstStyle/>
          <a:p>
            <a:r>
              <a:rPr lang="es-ES_tradnl" altLang="es-ES" sz="1100" b="1" dirty="0">
                <a:solidFill>
                  <a:schemeClr val="bg1"/>
                </a:solidFill>
                <a:latin typeface="Arial" panose="020B0604020202020204" pitchFamily="34" charset="0"/>
              </a:rPr>
              <a:t>Función de Reserva logística estratégica regional</a:t>
            </a:r>
          </a:p>
        </p:txBody>
      </p:sp>
      <p:sp>
        <p:nvSpPr>
          <p:cNvPr id="20" name="Rectangle 26">
            <a:extLst>
              <a:ext uri="{FF2B5EF4-FFF2-40B4-BE49-F238E27FC236}">
                <a16:creationId xmlns:a16="http://schemas.microsoft.com/office/drawing/2014/main" id="{A8B9E093-6EBD-4315-8FEF-7D522D0B5351}"/>
              </a:ext>
            </a:extLst>
          </p:cNvPr>
          <p:cNvSpPr>
            <a:spLocks noChangeArrowheads="1"/>
          </p:cNvSpPr>
          <p:nvPr/>
        </p:nvSpPr>
        <p:spPr bwMode="auto">
          <a:xfrm>
            <a:off x="5678386" y="4259566"/>
            <a:ext cx="4578350" cy="675264"/>
          </a:xfrm>
          <a:prstGeom prst="rect">
            <a:avLst/>
          </a:prstGeom>
          <a:solidFill>
            <a:schemeClr val="bg1">
              <a:lumMod val="85000"/>
            </a:schemeClr>
          </a:solidFill>
          <a:ln>
            <a:noFill/>
          </a:ln>
        </p:spPr>
        <p:txBody>
          <a:bodyPr anchor="ctr"/>
          <a:lstStyle/>
          <a:p>
            <a:pPr algn="just">
              <a:spcAft>
                <a:spcPct val="400000"/>
              </a:spcAft>
              <a:buClr>
                <a:srgbClr val="FF9900"/>
              </a:buClr>
              <a:buFont typeface="Wingdings" panose="05000000000000000000" pitchFamily="2" charset="2"/>
              <a:buNone/>
            </a:pPr>
            <a:r>
              <a:rPr lang="es-ES" altLang="es-ES" sz="1000" b="1" dirty="0">
                <a:latin typeface="Arial" panose="020B0604020202020204" pitchFamily="34" charset="0"/>
              </a:rPr>
              <a:t>Por su ventaja competitiva como GATEWAY del Corredor Bioceánico, las zonas de apoyo consideran «Reserva de oferta» para la captación de oportunidades logísticas a cargas regionales y en tránsito a futuro.</a:t>
            </a:r>
          </a:p>
        </p:txBody>
      </p:sp>
      <p:pic>
        <p:nvPicPr>
          <p:cNvPr id="3" name="Imagen 2">
            <a:extLst>
              <a:ext uri="{FF2B5EF4-FFF2-40B4-BE49-F238E27FC236}">
                <a16:creationId xmlns:a16="http://schemas.microsoft.com/office/drawing/2014/main" id="{AC217F2D-88D5-4D8F-A825-BD27542341AC}"/>
              </a:ext>
            </a:extLst>
          </p:cNvPr>
          <p:cNvPicPr>
            <a:picLocks noChangeAspect="1"/>
          </p:cNvPicPr>
          <p:nvPr/>
        </p:nvPicPr>
        <p:blipFill rotWithShape="1">
          <a:blip r:embed="rId7"/>
          <a:srcRect l="20522" t="28011" r="24521" b="17213"/>
          <a:stretch/>
        </p:blipFill>
        <p:spPr>
          <a:xfrm>
            <a:off x="1576735" y="4972224"/>
            <a:ext cx="3128795" cy="1754180"/>
          </a:xfrm>
          <a:prstGeom prst="rect">
            <a:avLst/>
          </a:prstGeom>
        </p:spPr>
      </p:pic>
      <p:pic>
        <p:nvPicPr>
          <p:cNvPr id="22" name="Imagen 21">
            <a:extLst>
              <a:ext uri="{FF2B5EF4-FFF2-40B4-BE49-F238E27FC236}">
                <a16:creationId xmlns:a16="http://schemas.microsoft.com/office/drawing/2014/main" id="{F98DB95F-1568-47EB-95C3-5B8070E518C4}"/>
              </a:ext>
            </a:extLst>
          </p:cNvPr>
          <p:cNvPicPr>
            <a:picLocks noChangeAspect="1"/>
          </p:cNvPicPr>
          <p:nvPr/>
        </p:nvPicPr>
        <p:blipFill rotWithShape="1">
          <a:blip r:embed="rId8"/>
          <a:srcRect l="24153" t="25420" r="24456" b="12549"/>
          <a:stretch/>
        </p:blipFill>
        <p:spPr>
          <a:xfrm>
            <a:off x="4759594" y="4972224"/>
            <a:ext cx="2673701" cy="1815308"/>
          </a:xfrm>
          <a:prstGeom prst="rect">
            <a:avLst/>
          </a:prstGeom>
        </p:spPr>
      </p:pic>
      <p:pic>
        <p:nvPicPr>
          <p:cNvPr id="5" name="Imagen 4">
            <a:extLst>
              <a:ext uri="{FF2B5EF4-FFF2-40B4-BE49-F238E27FC236}">
                <a16:creationId xmlns:a16="http://schemas.microsoft.com/office/drawing/2014/main" id="{75E9D5A0-E399-4EFC-BCD7-E3B315164307}"/>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487359" y="4984332"/>
            <a:ext cx="3123045" cy="1756808"/>
          </a:xfrm>
          <a:prstGeom prst="rect">
            <a:avLst/>
          </a:prstGeom>
        </p:spPr>
      </p:pic>
      <p:sp>
        <p:nvSpPr>
          <p:cNvPr id="2" name="Google Shape;124;p17">
            <a:extLst>
              <a:ext uri="{FF2B5EF4-FFF2-40B4-BE49-F238E27FC236}">
                <a16:creationId xmlns:a16="http://schemas.microsoft.com/office/drawing/2014/main" id="{08A6237C-E22F-CCDD-A4B6-BFB19BCBFA78}"/>
              </a:ext>
            </a:extLst>
          </p:cNvPr>
          <p:cNvSpPr txBox="1">
            <a:spLocks/>
          </p:cNvSpPr>
          <p:nvPr/>
        </p:nvSpPr>
        <p:spPr>
          <a:xfrm>
            <a:off x="-1156335" y="-28825"/>
            <a:ext cx="14504670" cy="838701"/>
          </a:xfrm>
          <a:prstGeom prst="rect">
            <a:avLst/>
          </a:prstGeom>
          <a:noFill/>
          <a:ln>
            <a:noFill/>
          </a:ln>
        </p:spPr>
        <p:txBody>
          <a:bodyPr spcFirstLastPara="1" wrap="square" lIns="121900" tIns="121900" rIns="121900" bIns="121900"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1pPr>
            <a:lvl2pPr marR="0" lvl="1"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2pPr>
            <a:lvl3pPr marR="0" lvl="2"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3pPr>
            <a:lvl4pPr marR="0" lvl="3"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4pPr>
            <a:lvl5pPr marR="0" lvl="4"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5pPr>
            <a:lvl6pPr marR="0" lvl="5"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6pPr>
            <a:lvl7pPr marR="0" lvl="6"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7pPr>
            <a:lvl8pPr marR="0" lvl="7"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8pPr>
            <a:lvl9pPr marR="0" lvl="8"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9pPr>
          </a:lstStyle>
          <a:p>
            <a:pPr algn="ctr">
              <a:spcBef>
                <a:spcPct val="0"/>
              </a:spcBef>
            </a:pPr>
            <a:r>
              <a:rPr lang="pt-BR" sz="3600" cap="all" spc="300" dirty="0">
                <a:solidFill>
                  <a:schemeClr val="tx1"/>
                </a:solidFill>
                <a:latin typeface="+mj-lt"/>
                <a:ea typeface="+mj-ea"/>
                <a:cs typeface="+mj-cs"/>
              </a:rPr>
              <a:t>OS PORTOS DAS REGIÕES DE TARAPACÁ E ANTOFAGASTA</a:t>
            </a:r>
            <a:endParaRPr lang="es-MX" sz="3600" cap="all" spc="300" dirty="0">
              <a:solidFill>
                <a:schemeClr val="tx1"/>
              </a:solidFill>
              <a:latin typeface="+mj-lt"/>
              <a:ea typeface="+mj-ea"/>
              <a:cs typeface="+mj-cs"/>
            </a:endParaRPr>
          </a:p>
        </p:txBody>
      </p:sp>
    </p:spTree>
    <p:extLst>
      <p:ext uri="{BB962C8B-B14F-4D97-AF65-F5344CB8AC3E}">
        <p14:creationId xmlns:p14="http://schemas.microsoft.com/office/powerpoint/2010/main" val="30752620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1D24B42B-925B-494C-A986-BD85E8117E1E}"/>
              </a:ext>
            </a:extLst>
          </p:cNvPr>
          <p:cNvSpPr>
            <a:spLocks noGrp="1"/>
          </p:cNvSpPr>
          <p:nvPr>
            <p:ph type="title"/>
          </p:nvPr>
        </p:nvSpPr>
        <p:spPr>
          <a:xfrm>
            <a:off x="6299799" y="2731501"/>
            <a:ext cx="5251450" cy="1661297"/>
          </a:xfrm>
        </p:spPr>
        <p:txBody>
          <a:bodyPr rtlCol="0">
            <a:normAutofit fontScale="90000"/>
          </a:bodyPr>
          <a:lstStyle/>
          <a:p>
            <a:pPr rtl="0"/>
            <a:r>
              <a:rPr lang="es-ES" dirty="0"/>
              <a:t>ANÁLISE DE CADEIA </a:t>
            </a:r>
            <a:r>
              <a:rPr lang="pt-BR" dirty="0"/>
              <a:t>E CORREDOR BIOCEÂNICO</a:t>
            </a:r>
            <a:endParaRPr lang="es-ES" dirty="0"/>
          </a:p>
        </p:txBody>
      </p:sp>
      <p:pic>
        <p:nvPicPr>
          <p:cNvPr id="8" name="Marcador de posición de imagen 7" descr="Vista aérea de contenedores en un almacén">
            <a:extLst>
              <a:ext uri="{FF2B5EF4-FFF2-40B4-BE49-F238E27FC236}">
                <a16:creationId xmlns:a16="http://schemas.microsoft.com/office/drawing/2014/main" id="{A596BF19-CC58-4709-B5D6-3FC378FDC7BA}"/>
              </a:ext>
            </a:extLst>
          </p:cNvPr>
          <p:cNvPicPr>
            <a:picLocks noGrp="1" noChangeAspect="1"/>
          </p:cNvPicPr>
          <p:nvPr>
            <p:ph type="pic" sz="quarter" idx="13"/>
          </p:nvPr>
        </p:nvPicPr>
        <p:blipFill>
          <a:blip r:embed="rId3"/>
          <a:srcRect l="17449" r="17449"/>
          <a:stretch/>
        </p:blipFill>
        <p:spPr>
          <a:xfrm>
            <a:off x="0" y="0"/>
            <a:ext cx="6096000" cy="6867922"/>
          </a:xfrm>
        </p:spPr>
      </p:pic>
      <p:sp>
        <p:nvSpPr>
          <p:cNvPr id="2" name="Marcador de texto 1">
            <a:extLst>
              <a:ext uri="{FF2B5EF4-FFF2-40B4-BE49-F238E27FC236}">
                <a16:creationId xmlns:a16="http://schemas.microsoft.com/office/drawing/2014/main" id="{B156CAF1-214F-4566-9B0D-DACA1063E8C8}"/>
              </a:ext>
            </a:extLst>
          </p:cNvPr>
          <p:cNvSpPr>
            <a:spLocks noGrp="1"/>
          </p:cNvSpPr>
          <p:nvPr>
            <p:ph type="body" idx="1"/>
          </p:nvPr>
        </p:nvSpPr>
        <p:spPr>
          <a:xfrm>
            <a:off x="6937300" y="5330634"/>
            <a:ext cx="3568850" cy="501355"/>
          </a:xfrm>
        </p:spPr>
        <p:txBody>
          <a:bodyPr rtlCol="0"/>
          <a:lstStyle/>
          <a:p>
            <a:pPr rtl="0"/>
            <a:r>
              <a:rPr lang="es-ES" dirty="0" err="1"/>
              <a:t>setores</a:t>
            </a:r>
            <a:r>
              <a:rPr lang="es-ES" dirty="0"/>
              <a:t> de </a:t>
            </a:r>
            <a:r>
              <a:rPr lang="es-ES" dirty="0" err="1"/>
              <a:t>interesse</a:t>
            </a:r>
            <a:endParaRPr lang="es-ES" dirty="0"/>
          </a:p>
        </p:txBody>
      </p:sp>
      <p:sp>
        <p:nvSpPr>
          <p:cNvPr id="6" name="Marcador de número de diapositiva 5">
            <a:extLst>
              <a:ext uri="{FF2B5EF4-FFF2-40B4-BE49-F238E27FC236}">
                <a16:creationId xmlns:a16="http://schemas.microsoft.com/office/drawing/2014/main" id="{FC6A5C12-E784-444E-B868-DE2AE85742BB}"/>
              </a:ext>
            </a:extLst>
          </p:cNvPr>
          <p:cNvSpPr>
            <a:spLocks noGrp="1"/>
          </p:cNvSpPr>
          <p:nvPr>
            <p:ph type="sldNum" sz="quarter" idx="12"/>
          </p:nvPr>
        </p:nvSpPr>
        <p:spPr/>
        <p:txBody>
          <a:bodyPr rtlCol="0"/>
          <a:lstStyle/>
          <a:p>
            <a:pPr rtl="0"/>
            <a:fld id="{8C2E478F-E849-4A8C-AF1F-CBCC78A7CBFA}" type="slidenum">
              <a:rPr lang="es-ES" smtClean="0"/>
              <a:t>15</a:t>
            </a:fld>
            <a:endParaRPr lang="es-ES"/>
          </a:p>
        </p:txBody>
      </p:sp>
    </p:spTree>
    <p:extLst>
      <p:ext uri="{BB962C8B-B14F-4D97-AF65-F5344CB8AC3E}">
        <p14:creationId xmlns:p14="http://schemas.microsoft.com/office/powerpoint/2010/main" val="29447653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B17A169C-0C6C-4239-944E-470FC08308F1}"/>
              </a:ext>
            </a:extLst>
          </p:cNvPr>
          <p:cNvPicPr>
            <a:picLocks noChangeAspect="1"/>
          </p:cNvPicPr>
          <p:nvPr/>
        </p:nvPicPr>
        <p:blipFill rotWithShape="1">
          <a:blip r:embed="rId3"/>
          <a:srcRect l="12907" t="14806" r="53517" b="14187"/>
          <a:stretch/>
        </p:blipFill>
        <p:spPr>
          <a:xfrm>
            <a:off x="136259" y="1366141"/>
            <a:ext cx="6006236" cy="3572540"/>
          </a:xfrm>
          <a:prstGeom prst="rect">
            <a:avLst/>
          </a:prstGeom>
        </p:spPr>
      </p:pic>
      <p:sp>
        <p:nvSpPr>
          <p:cNvPr id="8" name="CuadroTexto 7">
            <a:extLst>
              <a:ext uri="{FF2B5EF4-FFF2-40B4-BE49-F238E27FC236}">
                <a16:creationId xmlns:a16="http://schemas.microsoft.com/office/drawing/2014/main" id="{D31C4D2B-D004-4E08-AC5E-A7209149E66E}"/>
              </a:ext>
            </a:extLst>
          </p:cNvPr>
          <p:cNvSpPr txBox="1"/>
          <p:nvPr/>
        </p:nvSpPr>
        <p:spPr>
          <a:xfrm>
            <a:off x="357628" y="5233743"/>
            <a:ext cx="6423643" cy="923330"/>
          </a:xfrm>
          <a:prstGeom prst="rect">
            <a:avLst/>
          </a:prstGeom>
          <a:noFill/>
        </p:spPr>
        <p:txBody>
          <a:bodyPr wrap="square" rtlCol="0">
            <a:spAutoFit/>
          </a:bodyPr>
          <a:lstStyle/>
          <a:p>
            <a:pPr algn="ctr"/>
            <a:r>
              <a:rPr lang="pt-BR" dirty="0">
                <a:latin typeface="Calibri" panose="020F0502020204030204" pitchFamily="34" charset="0"/>
                <a:ea typeface="Calibri" panose="020F0502020204030204" pitchFamily="34" charset="0"/>
                <a:cs typeface="Times New Roman" panose="02020603050405020304" pitchFamily="18" charset="0"/>
              </a:rPr>
              <a:t>A conexão do Pacífico no Eixo Capricórnio surge como </a:t>
            </a:r>
            <a:r>
              <a:rPr lang="pt-BR"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uma alternativa real </a:t>
            </a:r>
            <a:r>
              <a:rPr lang="pt-BR" dirty="0">
                <a:latin typeface="Calibri" panose="020F0502020204030204" pitchFamily="34" charset="0"/>
                <a:ea typeface="Calibri" panose="020F0502020204030204" pitchFamily="34" charset="0"/>
                <a:cs typeface="Times New Roman" panose="02020603050405020304" pitchFamily="18" charset="0"/>
              </a:rPr>
              <a:t>ao atual fluxo de mercadorias trocadas com os países da bacia do Pacífico.</a:t>
            </a:r>
            <a:endParaRPr lang="es-ES" sz="1400" dirty="0"/>
          </a:p>
        </p:txBody>
      </p:sp>
      <p:sp>
        <p:nvSpPr>
          <p:cNvPr id="9" name="Elipse 8">
            <a:extLst>
              <a:ext uri="{FF2B5EF4-FFF2-40B4-BE49-F238E27FC236}">
                <a16:creationId xmlns:a16="http://schemas.microsoft.com/office/drawing/2014/main" id="{C0E679CF-62BB-43F6-AFF1-7146A24CB5C9}"/>
              </a:ext>
            </a:extLst>
          </p:cNvPr>
          <p:cNvSpPr/>
          <p:nvPr/>
        </p:nvSpPr>
        <p:spPr>
          <a:xfrm>
            <a:off x="1576593" y="2439369"/>
            <a:ext cx="914400" cy="903767"/>
          </a:xfrm>
          <a:prstGeom prst="ellipse">
            <a:avLst/>
          </a:prstGeom>
          <a:solidFill>
            <a:srgbClr val="C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200"/>
          </a:p>
        </p:txBody>
      </p:sp>
      <p:sp>
        <p:nvSpPr>
          <p:cNvPr id="10" name="CuadroTexto 9">
            <a:extLst>
              <a:ext uri="{FF2B5EF4-FFF2-40B4-BE49-F238E27FC236}">
                <a16:creationId xmlns:a16="http://schemas.microsoft.com/office/drawing/2014/main" id="{F111F63F-ABAC-4F36-A323-114A34FFE39B}"/>
              </a:ext>
            </a:extLst>
          </p:cNvPr>
          <p:cNvSpPr txBox="1"/>
          <p:nvPr/>
        </p:nvSpPr>
        <p:spPr>
          <a:xfrm>
            <a:off x="1658343" y="2670069"/>
            <a:ext cx="914400" cy="276999"/>
          </a:xfrm>
          <a:prstGeom prst="rect">
            <a:avLst/>
          </a:prstGeom>
          <a:noFill/>
        </p:spPr>
        <p:txBody>
          <a:bodyPr wrap="square" rtlCol="0">
            <a:spAutoFit/>
          </a:bodyPr>
          <a:lstStyle/>
          <a:p>
            <a:pPr algn="ctr"/>
            <a:r>
              <a:rPr lang="es-ES" sz="1200" b="1" dirty="0">
                <a:solidFill>
                  <a:srgbClr val="C00000"/>
                </a:solidFill>
              </a:rPr>
              <a:t>NOA</a:t>
            </a:r>
          </a:p>
        </p:txBody>
      </p:sp>
      <p:sp>
        <p:nvSpPr>
          <p:cNvPr id="17" name="Elipse 16">
            <a:extLst>
              <a:ext uri="{FF2B5EF4-FFF2-40B4-BE49-F238E27FC236}">
                <a16:creationId xmlns:a16="http://schemas.microsoft.com/office/drawing/2014/main" id="{7AF90023-F348-4B73-8C6A-C47D1A6824E1}"/>
              </a:ext>
            </a:extLst>
          </p:cNvPr>
          <p:cNvSpPr/>
          <p:nvPr/>
        </p:nvSpPr>
        <p:spPr>
          <a:xfrm>
            <a:off x="2505639" y="2842851"/>
            <a:ext cx="914400" cy="903767"/>
          </a:xfrm>
          <a:prstGeom prst="ellipse">
            <a:avLst/>
          </a:prstGeom>
          <a:solidFill>
            <a:srgbClr val="C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200"/>
          </a:p>
        </p:txBody>
      </p:sp>
      <p:sp>
        <p:nvSpPr>
          <p:cNvPr id="24" name="CuadroTexto 23">
            <a:extLst>
              <a:ext uri="{FF2B5EF4-FFF2-40B4-BE49-F238E27FC236}">
                <a16:creationId xmlns:a16="http://schemas.microsoft.com/office/drawing/2014/main" id="{BA901295-9AB4-4F55-8AC1-CD11EBB66A3E}"/>
              </a:ext>
            </a:extLst>
          </p:cNvPr>
          <p:cNvSpPr txBox="1"/>
          <p:nvPr/>
        </p:nvSpPr>
        <p:spPr>
          <a:xfrm>
            <a:off x="2563609" y="3108330"/>
            <a:ext cx="914400" cy="276999"/>
          </a:xfrm>
          <a:prstGeom prst="rect">
            <a:avLst/>
          </a:prstGeom>
          <a:noFill/>
        </p:spPr>
        <p:txBody>
          <a:bodyPr wrap="square" rtlCol="0">
            <a:spAutoFit/>
          </a:bodyPr>
          <a:lstStyle/>
          <a:p>
            <a:pPr algn="ctr"/>
            <a:r>
              <a:rPr lang="es-ES" sz="1200" b="1" dirty="0">
                <a:solidFill>
                  <a:srgbClr val="C00000"/>
                </a:solidFill>
              </a:rPr>
              <a:t>NEA</a:t>
            </a:r>
          </a:p>
        </p:txBody>
      </p:sp>
      <p:sp>
        <p:nvSpPr>
          <p:cNvPr id="27" name="Elipse 26">
            <a:extLst>
              <a:ext uri="{FF2B5EF4-FFF2-40B4-BE49-F238E27FC236}">
                <a16:creationId xmlns:a16="http://schemas.microsoft.com/office/drawing/2014/main" id="{B2DFD7DB-78A3-4D79-B02B-6C0842AD4BB8}"/>
              </a:ext>
            </a:extLst>
          </p:cNvPr>
          <p:cNvSpPr/>
          <p:nvPr/>
        </p:nvSpPr>
        <p:spPr>
          <a:xfrm>
            <a:off x="416248" y="2231862"/>
            <a:ext cx="914400" cy="903767"/>
          </a:xfrm>
          <a:prstGeom prst="ellipse">
            <a:avLst/>
          </a:prstGeom>
          <a:solidFill>
            <a:srgbClr val="C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200"/>
          </a:p>
        </p:txBody>
      </p:sp>
      <p:sp>
        <p:nvSpPr>
          <p:cNvPr id="28" name="CuadroTexto 27">
            <a:extLst>
              <a:ext uri="{FF2B5EF4-FFF2-40B4-BE49-F238E27FC236}">
                <a16:creationId xmlns:a16="http://schemas.microsoft.com/office/drawing/2014/main" id="{3656AA22-5002-49F4-A3E8-6C5CFF55D078}"/>
              </a:ext>
            </a:extLst>
          </p:cNvPr>
          <p:cNvSpPr txBox="1"/>
          <p:nvPr/>
        </p:nvSpPr>
        <p:spPr>
          <a:xfrm>
            <a:off x="416248" y="2346585"/>
            <a:ext cx="914400" cy="276999"/>
          </a:xfrm>
          <a:prstGeom prst="rect">
            <a:avLst/>
          </a:prstGeom>
          <a:noFill/>
        </p:spPr>
        <p:txBody>
          <a:bodyPr wrap="square" rtlCol="0">
            <a:spAutoFit/>
          </a:bodyPr>
          <a:lstStyle/>
          <a:p>
            <a:pPr algn="ctr"/>
            <a:r>
              <a:rPr lang="es-ES" sz="1200" b="1" dirty="0">
                <a:solidFill>
                  <a:srgbClr val="C00000"/>
                </a:solidFill>
              </a:rPr>
              <a:t>Norte Chile</a:t>
            </a:r>
          </a:p>
        </p:txBody>
      </p:sp>
      <p:sp>
        <p:nvSpPr>
          <p:cNvPr id="29" name="Elipse 28">
            <a:extLst>
              <a:ext uri="{FF2B5EF4-FFF2-40B4-BE49-F238E27FC236}">
                <a16:creationId xmlns:a16="http://schemas.microsoft.com/office/drawing/2014/main" id="{3DEAEBEF-601E-417F-906E-4465B7CF5F7B}"/>
              </a:ext>
            </a:extLst>
          </p:cNvPr>
          <p:cNvSpPr/>
          <p:nvPr/>
        </p:nvSpPr>
        <p:spPr>
          <a:xfrm>
            <a:off x="4538860" y="1347109"/>
            <a:ext cx="914400" cy="903767"/>
          </a:xfrm>
          <a:prstGeom prst="ellipse">
            <a:avLst/>
          </a:prstGeom>
          <a:solidFill>
            <a:srgbClr val="C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200"/>
          </a:p>
        </p:txBody>
      </p:sp>
      <p:sp>
        <p:nvSpPr>
          <p:cNvPr id="30" name="CuadroTexto 29">
            <a:extLst>
              <a:ext uri="{FF2B5EF4-FFF2-40B4-BE49-F238E27FC236}">
                <a16:creationId xmlns:a16="http://schemas.microsoft.com/office/drawing/2014/main" id="{687508E5-ADB7-43B3-A9B6-C1E31431F03B}"/>
              </a:ext>
            </a:extLst>
          </p:cNvPr>
          <p:cNvSpPr txBox="1"/>
          <p:nvPr/>
        </p:nvSpPr>
        <p:spPr>
          <a:xfrm>
            <a:off x="3879907" y="2002709"/>
            <a:ext cx="914400" cy="646331"/>
          </a:xfrm>
          <a:prstGeom prst="rect">
            <a:avLst/>
          </a:prstGeom>
          <a:noFill/>
        </p:spPr>
        <p:txBody>
          <a:bodyPr wrap="square" rtlCol="0">
            <a:spAutoFit/>
          </a:bodyPr>
          <a:lstStyle/>
          <a:p>
            <a:pPr algn="ctr"/>
            <a:r>
              <a:rPr lang="es-ES" sz="1200" b="1" dirty="0">
                <a:solidFill>
                  <a:srgbClr val="C00000"/>
                </a:solidFill>
              </a:rPr>
              <a:t>Mato Grosso do Sul</a:t>
            </a:r>
          </a:p>
        </p:txBody>
      </p:sp>
      <p:sp>
        <p:nvSpPr>
          <p:cNvPr id="33" name="Elipse 32">
            <a:extLst>
              <a:ext uri="{FF2B5EF4-FFF2-40B4-BE49-F238E27FC236}">
                <a16:creationId xmlns:a16="http://schemas.microsoft.com/office/drawing/2014/main" id="{3C201E4B-FB23-4157-B6FE-836301F57550}"/>
              </a:ext>
            </a:extLst>
          </p:cNvPr>
          <p:cNvSpPr/>
          <p:nvPr/>
        </p:nvSpPr>
        <p:spPr>
          <a:xfrm>
            <a:off x="2504929" y="1905811"/>
            <a:ext cx="914400" cy="903767"/>
          </a:xfrm>
          <a:prstGeom prst="ellipse">
            <a:avLst/>
          </a:prstGeom>
          <a:solidFill>
            <a:srgbClr val="C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200"/>
          </a:p>
        </p:txBody>
      </p:sp>
      <p:sp>
        <p:nvSpPr>
          <p:cNvPr id="34" name="CuadroTexto 33">
            <a:extLst>
              <a:ext uri="{FF2B5EF4-FFF2-40B4-BE49-F238E27FC236}">
                <a16:creationId xmlns:a16="http://schemas.microsoft.com/office/drawing/2014/main" id="{A52F53A3-7607-4B28-919D-E72333737061}"/>
              </a:ext>
            </a:extLst>
          </p:cNvPr>
          <p:cNvSpPr txBox="1"/>
          <p:nvPr/>
        </p:nvSpPr>
        <p:spPr>
          <a:xfrm>
            <a:off x="2421615" y="2107812"/>
            <a:ext cx="1056168" cy="461665"/>
          </a:xfrm>
          <a:prstGeom prst="rect">
            <a:avLst/>
          </a:prstGeom>
          <a:noFill/>
        </p:spPr>
        <p:txBody>
          <a:bodyPr wrap="square" rtlCol="0">
            <a:spAutoFit/>
          </a:bodyPr>
          <a:lstStyle/>
          <a:p>
            <a:pPr algn="ctr"/>
            <a:r>
              <a:rPr lang="es-ES" sz="1200" b="1" dirty="0">
                <a:solidFill>
                  <a:srgbClr val="C00000"/>
                </a:solidFill>
              </a:rPr>
              <a:t>Paraguay Norte</a:t>
            </a:r>
          </a:p>
        </p:txBody>
      </p:sp>
      <p:sp>
        <p:nvSpPr>
          <p:cNvPr id="35" name="Elipse 34">
            <a:extLst>
              <a:ext uri="{FF2B5EF4-FFF2-40B4-BE49-F238E27FC236}">
                <a16:creationId xmlns:a16="http://schemas.microsoft.com/office/drawing/2014/main" id="{139DD234-C038-481D-849E-7CB9541A0F21}"/>
              </a:ext>
            </a:extLst>
          </p:cNvPr>
          <p:cNvSpPr/>
          <p:nvPr/>
        </p:nvSpPr>
        <p:spPr>
          <a:xfrm>
            <a:off x="1838223" y="1334089"/>
            <a:ext cx="914400" cy="903767"/>
          </a:xfrm>
          <a:prstGeom prst="ellipse">
            <a:avLst/>
          </a:prstGeom>
          <a:solidFill>
            <a:srgbClr val="C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200"/>
          </a:p>
        </p:txBody>
      </p:sp>
      <p:sp>
        <p:nvSpPr>
          <p:cNvPr id="36" name="CuadroTexto 35">
            <a:extLst>
              <a:ext uri="{FF2B5EF4-FFF2-40B4-BE49-F238E27FC236}">
                <a16:creationId xmlns:a16="http://schemas.microsoft.com/office/drawing/2014/main" id="{7C5ED59C-06B0-42A9-9B2F-A28FF30D04A6}"/>
              </a:ext>
            </a:extLst>
          </p:cNvPr>
          <p:cNvSpPr txBox="1"/>
          <p:nvPr/>
        </p:nvSpPr>
        <p:spPr>
          <a:xfrm>
            <a:off x="1872383" y="1534486"/>
            <a:ext cx="914400" cy="461665"/>
          </a:xfrm>
          <a:prstGeom prst="rect">
            <a:avLst/>
          </a:prstGeom>
          <a:noFill/>
        </p:spPr>
        <p:txBody>
          <a:bodyPr wrap="square" rtlCol="0">
            <a:spAutoFit/>
          </a:bodyPr>
          <a:lstStyle/>
          <a:p>
            <a:pPr algn="ctr"/>
            <a:r>
              <a:rPr lang="es-ES" sz="1200" b="1" dirty="0">
                <a:solidFill>
                  <a:srgbClr val="C00000"/>
                </a:solidFill>
              </a:rPr>
              <a:t>Bolivia</a:t>
            </a:r>
          </a:p>
          <a:p>
            <a:pPr algn="ctr"/>
            <a:r>
              <a:rPr lang="es-ES" sz="1200" b="1" dirty="0">
                <a:solidFill>
                  <a:srgbClr val="C00000"/>
                </a:solidFill>
              </a:rPr>
              <a:t>Oriental</a:t>
            </a:r>
          </a:p>
        </p:txBody>
      </p:sp>
      <p:sp>
        <p:nvSpPr>
          <p:cNvPr id="13" name="Forma libre: forma 12">
            <a:extLst>
              <a:ext uri="{FF2B5EF4-FFF2-40B4-BE49-F238E27FC236}">
                <a16:creationId xmlns:a16="http://schemas.microsoft.com/office/drawing/2014/main" id="{5546637A-7D42-4BA3-9FE7-DE5406DEFB8C}"/>
              </a:ext>
            </a:extLst>
          </p:cNvPr>
          <p:cNvSpPr/>
          <p:nvPr/>
        </p:nvSpPr>
        <p:spPr>
          <a:xfrm rot="10800000">
            <a:off x="800187" y="2191303"/>
            <a:ext cx="4723591" cy="703343"/>
          </a:xfrm>
          <a:custGeom>
            <a:avLst/>
            <a:gdLst>
              <a:gd name="connsiteX0" fmla="*/ 0 w 5358809"/>
              <a:gd name="connsiteY0" fmla="*/ 1547 h 703343"/>
              <a:gd name="connsiteX1" fmla="*/ 563525 w 5358809"/>
              <a:gd name="connsiteY1" fmla="*/ 65342 h 703343"/>
              <a:gd name="connsiteX2" fmla="*/ 1509823 w 5358809"/>
              <a:gd name="connsiteY2" fmla="*/ 426849 h 703343"/>
              <a:gd name="connsiteX3" fmla="*/ 2530548 w 5358809"/>
              <a:gd name="connsiteY3" fmla="*/ 703296 h 703343"/>
              <a:gd name="connsiteX4" fmla="*/ 3519376 w 5358809"/>
              <a:gd name="connsiteY4" fmla="*/ 448114 h 703343"/>
              <a:gd name="connsiteX5" fmla="*/ 4369981 w 5358809"/>
              <a:gd name="connsiteY5" fmla="*/ 320523 h 703343"/>
              <a:gd name="connsiteX6" fmla="*/ 5358809 w 5358809"/>
              <a:gd name="connsiteY6" fmla="*/ 277993 h 703343"/>
              <a:gd name="connsiteX0" fmla="*/ 0 w 5241851"/>
              <a:gd name="connsiteY0" fmla="*/ 1547 h 703343"/>
              <a:gd name="connsiteX1" fmla="*/ 446567 w 5241851"/>
              <a:gd name="connsiteY1" fmla="*/ 65342 h 703343"/>
              <a:gd name="connsiteX2" fmla="*/ 1392865 w 5241851"/>
              <a:gd name="connsiteY2" fmla="*/ 426849 h 703343"/>
              <a:gd name="connsiteX3" fmla="*/ 2413590 w 5241851"/>
              <a:gd name="connsiteY3" fmla="*/ 703296 h 703343"/>
              <a:gd name="connsiteX4" fmla="*/ 3402418 w 5241851"/>
              <a:gd name="connsiteY4" fmla="*/ 448114 h 703343"/>
              <a:gd name="connsiteX5" fmla="*/ 4253023 w 5241851"/>
              <a:gd name="connsiteY5" fmla="*/ 320523 h 703343"/>
              <a:gd name="connsiteX6" fmla="*/ 5241851 w 5241851"/>
              <a:gd name="connsiteY6" fmla="*/ 277993 h 703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41851" h="703343">
                <a:moveTo>
                  <a:pt x="0" y="1547"/>
                </a:moveTo>
                <a:cubicBezTo>
                  <a:pt x="155944" y="-1998"/>
                  <a:pt x="214423" y="-5542"/>
                  <a:pt x="446567" y="65342"/>
                </a:cubicBezTo>
                <a:cubicBezTo>
                  <a:pt x="678711" y="136226"/>
                  <a:pt x="1065028" y="320523"/>
                  <a:pt x="1392865" y="426849"/>
                </a:cubicBezTo>
                <a:cubicBezTo>
                  <a:pt x="1720702" y="533175"/>
                  <a:pt x="2078665" y="699752"/>
                  <a:pt x="2413590" y="703296"/>
                </a:cubicBezTo>
                <a:cubicBezTo>
                  <a:pt x="2748515" y="706840"/>
                  <a:pt x="3095846" y="511910"/>
                  <a:pt x="3402418" y="448114"/>
                </a:cubicBezTo>
                <a:cubicBezTo>
                  <a:pt x="3708990" y="384319"/>
                  <a:pt x="3946451" y="348876"/>
                  <a:pt x="4253023" y="320523"/>
                </a:cubicBezTo>
                <a:cubicBezTo>
                  <a:pt x="4559595" y="292170"/>
                  <a:pt x="4900723" y="285081"/>
                  <a:pt x="5241851" y="277993"/>
                </a:cubicBezTo>
              </a:path>
            </a:pathLst>
          </a:custGeom>
          <a:noFill/>
          <a:ln w="508000">
            <a:solidFill>
              <a:srgbClr val="C00000">
                <a:alpha val="14118"/>
              </a:srgbClr>
            </a:solid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200" dirty="0"/>
          </a:p>
        </p:txBody>
      </p:sp>
      <p:sp>
        <p:nvSpPr>
          <p:cNvPr id="14" name="Triángulo isósceles 13">
            <a:extLst>
              <a:ext uri="{FF2B5EF4-FFF2-40B4-BE49-F238E27FC236}">
                <a16:creationId xmlns:a16="http://schemas.microsoft.com/office/drawing/2014/main" id="{58FFC724-931C-4852-BD82-BBBF5354EE4D}"/>
              </a:ext>
            </a:extLst>
          </p:cNvPr>
          <p:cNvSpPr/>
          <p:nvPr/>
        </p:nvSpPr>
        <p:spPr>
          <a:xfrm rot="6328404">
            <a:off x="5501481" y="2850224"/>
            <a:ext cx="504352" cy="328923"/>
          </a:xfrm>
          <a:prstGeom prst="triangle">
            <a:avLst/>
          </a:prstGeom>
          <a:solidFill>
            <a:srgbClr val="C00000">
              <a:alpha val="2392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200"/>
          </a:p>
        </p:txBody>
      </p:sp>
      <p:sp>
        <p:nvSpPr>
          <p:cNvPr id="37" name="Triángulo isósceles 36">
            <a:extLst>
              <a:ext uri="{FF2B5EF4-FFF2-40B4-BE49-F238E27FC236}">
                <a16:creationId xmlns:a16="http://schemas.microsoft.com/office/drawing/2014/main" id="{F9EDB43B-BD7A-4A66-91A8-66D72D57AA30}"/>
              </a:ext>
            </a:extLst>
          </p:cNvPr>
          <p:cNvSpPr/>
          <p:nvPr/>
        </p:nvSpPr>
        <p:spPr>
          <a:xfrm rot="16200000">
            <a:off x="-17637" y="2530368"/>
            <a:ext cx="504352" cy="328923"/>
          </a:xfrm>
          <a:prstGeom prst="triangle">
            <a:avLst/>
          </a:prstGeom>
          <a:solidFill>
            <a:srgbClr val="C00000">
              <a:alpha val="2392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200"/>
          </a:p>
        </p:txBody>
      </p:sp>
      <p:sp>
        <p:nvSpPr>
          <p:cNvPr id="2" name="Flecha: arriba y abajo 1">
            <a:extLst>
              <a:ext uri="{FF2B5EF4-FFF2-40B4-BE49-F238E27FC236}">
                <a16:creationId xmlns:a16="http://schemas.microsoft.com/office/drawing/2014/main" id="{E04CF099-7E64-4862-AE8D-C0597D1D8E2C}"/>
              </a:ext>
            </a:extLst>
          </p:cNvPr>
          <p:cNvSpPr/>
          <p:nvPr/>
        </p:nvSpPr>
        <p:spPr>
          <a:xfrm rot="19210079">
            <a:off x="3195393" y="3948296"/>
            <a:ext cx="167251" cy="236848"/>
          </a:xfrm>
          <a:prstGeom prst="upDownArrow">
            <a:avLst/>
          </a:prstGeom>
          <a:solidFill>
            <a:srgbClr val="C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200"/>
          </a:p>
        </p:txBody>
      </p:sp>
      <p:sp>
        <p:nvSpPr>
          <p:cNvPr id="31" name="Flecha: arriba y abajo 30">
            <a:extLst>
              <a:ext uri="{FF2B5EF4-FFF2-40B4-BE49-F238E27FC236}">
                <a16:creationId xmlns:a16="http://schemas.microsoft.com/office/drawing/2014/main" id="{3EC91088-8D8C-4D59-B61D-36F1F4955669}"/>
              </a:ext>
            </a:extLst>
          </p:cNvPr>
          <p:cNvSpPr/>
          <p:nvPr/>
        </p:nvSpPr>
        <p:spPr>
          <a:xfrm rot="13958948">
            <a:off x="1257202" y="2201424"/>
            <a:ext cx="189436" cy="237985"/>
          </a:xfrm>
          <a:prstGeom prst="upDownArrow">
            <a:avLst/>
          </a:prstGeom>
          <a:solidFill>
            <a:srgbClr val="C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200"/>
          </a:p>
        </p:txBody>
      </p:sp>
      <p:sp>
        <p:nvSpPr>
          <p:cNvPr id="38" name="CuadroTexto 37">
            <a:extLst>
              <a:ext uri="{FF2B5EF4-FFF2-40B4-BE49-F238E27FC236}">
                <a16:creationId xmlns:a16="http://schemas.microsoft.com/office/drawing/2014/main" id="{0B503CAD-0DF2-46E5-A231-E5DA435842F3}"/>
              </a:ext>
            </a:extLst>
          </p:cNvPr>
          <p:cNvSpPr txBox="1"/>
          <p:nvPr/>
        </p:nvSpPr>
        <p:spPr>
          <a:xfrm>
            <a:off x="3400527" y="1352744"/>
            <a:ext cx="914400" cy="461665"/>
          </a:xfrm>
          <a:prstGeom prst="rect">
            <a:avLst/>
          </a:prstGeom>
          <a:noFill/>
        </p:spPr>
        <p:txBody>
          <a:bodyPr wrap="square" rtlCol="0">
            <a:spAutoFit/>
          </a:bodyPr>
          <a:lstStyle/>
          <a:p>
            <a:pPr algn="ctr"/>
            <a:r>
              <a:rPr lang="es-ES" sz="1200" b="1" dirty="0">
                <a:solidFill>
                  <a:srgbClr val="C00000"/>
                </a:solidFill>
              </a:rPr>
              <a:t>Mato Grosso</a:t>
            </a:r>
          </a:p>
        </p:txBody>
      </p:sp>
      <p:sp>
        <p:nvSpPr>
          <p:cNvPr id="39" name="CuadroTexto 38">
            <a:extLst>
              <a:ext uri="{FF2B5EF4-FFF2-40B4-BE49-F238E27FC236}">
                <a16:creationId xmlns:a16="http://schemas.microsoft.com/office/drawing/2014/main" id="{31B5CE9E-43B8-4D62-A2C6-4C954E2D2C7F}"/>
              </a:ext>
            </a:extLst>
          </p:cNvPr>
          <p:cNvSpPr txBox="1"/>
          <p:nvPr/>
        </p:nvSpPr>
        <p:spPr>
          <a:xfrm>
            <a:off x="4504136" y="1601053"/>
            <a:ext cx="914400" cy="276999"/>
          </a:xfrm>
          <a:prstGeom prst="rect">
            <a:avLst/>
          </a:prstGeom>
          <a:noFill/>
        </p:spPr>
        <p:txBody>
          <a:bodyPr wrap="square" rtlCol="0">
            <a:spAutoFit/>
          </a:bodyPr>
          <a:lstStyle/>
          <a:p>
            <a:pPr algn="ctr"/>
            <a:r>
              <a:rPr lang="es-ES" sz="1200" b="1" dirty="0" err="1">
                <a:solidFill>
                  <a:srgbClr val="C00000"/>
                </a:solidFill>
              </a:rPr>
              <a:t>Goias</a:t>
            </a:r>
            <a:endParaRPr lang="es-ES" sz="1200" b="1" dirty="0">
              <a:solidFill>
                <a:srgbClr val="C00000"/>
              </a:solidFill>
            </a:endParaRPr>
          </a:p>
        </p:txBody>
      </p:sp>
      <p:sp>
        <p:nvSpPr>
          <p:cNvPr id="40" name="Elipse 39">
            <a:extLst>
              <a:ext uri="{FF2B5EF4-FFF2-40B4-BE49-F238E27FC236}">
                <a16:creationId xmlns:a16="http://schemas.microsoft.com/office/drawing/2014/main" id="{A115513B-506B-402F-A98A-C4B1A16C6417}"/>
              </a:ext>
            </a:extLst>
          </p:cNvPr>
          <p:cNvSpPr/>
          <p:nvPr/>
        </p:nvSpPr>
        <p:spPr>
          <a:xfrm>
            <a:off x="3906387" y="1980793"/>
            <a:ext cx="914400" cy="903767"/>
          </a:xfrm>
          <a:prstGeom prst="ellipse">
            <a:avLst/>
          </a:prstGeom>
          <a:solidFill>
            <a:srgbClr val="C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200" dirty="0"/>
          </a:p>
        </p:txBody>
      </p:sp>
      <p:sp>
        <p:nvSpPr>
          <p:cNvPr id="41" name="Elipse 40">
            <a:extLst>
              <a:ext uri="{FF2B5EF4-FFF2-40B4-BE49-F238E27FC236}">
                <a16:creationId xmlns:a16="http://schemas.microsoft.com/office/drawing/2014/main" id="{3C664B58-0C15-433B-984E-8A4ED0512FAC}"/>
              </a:ext>
            </a:extLst>
          </p:cNvPr>
          <p:cNvSpPr/>
          <p:nvPr/>
        </p:nvSpPr>
        <p:spPr>
          <a:xfrm>
            <a:off x="3414463" y="1287537"/>
            <a:ext cx="914400" cy="903767"/>
          </a:xfrm>
          <a:prstGeom prst="ellipse">
            <a:avLst/>
          </a:prstGeom>
          <a:solidFill>
            <a:srgbClr val="C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200"/>
          </a:p>
        </p:txBody>
      </p:sp>
      <p:sp>
        <p:nvSpPr>
          <p:cNvPr id="42" name="Elipse 41">
            <a:extLst>
              <a:ext uri="{FF2B5EF4-FFF2-40B4-BE49-F238E27FC236}">
                <a16:creationId xmlns:a16="http://schemas.microsoft.com/office/drawing/2014/main" id="{C2C0C48A-0E80-45DB-AF0C-92F3DD2A1A9E}"/>
              </a:ext>
            </a:extLst>
          </p:cNvPr>
          <p:cNvSpPr/>
          <p:nvPr/>
        </p:nvSpPr>
        <p:spPr>
          <a:xfrm>
            <a:off x="3362936" y="2616330"/>
            <a:ext cx="914400" cy="903767"/>
          </a:xfrm>
          <a:prstGeom prst="ellipse">
            <a:avLst/>
          </a:prstGeom>
          <a:solidFill>
            <a:srgbClr val="C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200"/>
          </a:p>
        </p:txBody>
      </p:sp>
      <p:sp>
        <p:nvSpPr>
          <p:cNvPr id="43" name="CuadroTexto 42">
            <a:extLst>
              <a:ext uri="{FF2B5EF4-FFF2-40B4-BE49-F238E27FC236}">
                <a16:creationId xmlns:a16="http://schemas.microsoft.com/office/drawing/2014/main" id="{D0B9BFB3-9566-45DD-B3C4-ED76A601C6A0}"/>
              </a:ext>
            </a:extLst>
          </p:cNvPr>
          <p:cNvSpPr txBox="1"/>
          <p:nvPr/>
        </p:nvSpPr>
        <p:spPr>
          <a:xfrm>
            <a:off x="3311310" y="2784596"/>
            <a:ext cx="975164" cy="461665"/>
          </a:xfrm>
          <a:prstGeom prst="rect">
            <a:avLst/>
          </a:prstGeom>
          <a:noFill/>
        </p:spPr>
        <p:txBody>
          <a:bodyPr wrap="square" rtlCol="0">
            <a:spAutoFit/>
          </a:bodyPr>
          <a:lstStyle/>
          <a:p>
            <a:pPr algn="ctr"/>
            <a:r>
              <a:rPr lang="es-ES" sz="1200" b="1" dirty="0">
                <a:solidFill>
                  <a:srgbClr val="C00000"/>
                </a:solidFill>
              </a:rPr>
              <a:t>Paraguay Sur</a:t>
            </a:r>
          </a:p>
        </p:txBody>
      </p:sp>
      <p:sp>
        <p:nvSpPr>
          <p:cNvPr id="44" name="Forma libre: forma 43">
            <a:extLst>
              <a:ext uri="{FF2B5EF4-FFF2-40B4-BE49-F238E27FC236}">
                <a16:creationId xmlns:a16="http://schemas.microsoft.com/office/drawing/2014/main" id="{4E3A86B6-3218-4223-9E19-B6C747CFDF65}"/>
              </a:ext>
            </a:extLst>
          </p:cNvPr>
          <p:cNvSpPr/>
          <p:nvPr/>
        </p:nvSpPr>
        <p:spPr>
          <a:xfrm rot="21367289">
            <a:off x="769927" y="2638791"/>
            <a:ext cx="4784109" cy="703343"/>
          </a:xfrm>
          <a:custGeom>
            <a:avLst/>
            <a:gdLst>
              <a:gd name="connsiteX0" fmla="*/ 0 w 5358809"/>
              <a:gd name="connsiteY0" fmla="*/ 1547 h 703343"/>
              <a:gd name="connsiteX1" fmla="*/ 563525 w 5358809"/>
              <a:gd name="connsiteY1" fmla="*/ 65342 h 703343"/>
              <a:gd name="connsiteX2" fmla="*/ 1509823 w 5358809"/>
              <a:gd name="connsiteY2" fmla="*/ 426849 h 703343"/>
              <a:gd name="connsiteX3" fmla="*/ 2530548 w 5358809"/>
              <a:gd name="connsiteY3" fmla="*/ 703296 h 703343"/>
              <a:gd name="connsiteX4" fmla="*/ 3519376 w 5358809"/>
              <a:gd name="connsiteY4" fmla="*/ 448114 h 703343"/>
              <a:gd name="connsiteX5" fmla="*/ 4369981 w 5358809"/>
              <a:gd name="connsiteY5" fmla="*/ 320523 h 703343"/>
              <a:gd name="connsiteX6" fmla="*/ 5358809 w 5358809"/>
              <a:gd name="connsiteY6" fmla="*/ 277993 h 703343"/>
              <a:gd name="connsiteX0" fmla="*/ 0 w 5241851"/>
              <a:gd name="connsiteY0" fmla="*/ 1547 h 703343"/>
              <a:gd name="connsiteX1" fmla="*/ 446567 w 5241851"/>
              <a:gd name="connsiteY1" fmla="*/ 65342 h 703343"/>
              <a:gd name="connsiteX2" fmla="*/ 1392865 w 5241851"/>
              <a:gd name="connsiteY2" fmla="*/ 426849 h 703343"/>
              <a:gd name="connsiteX3" fmla="*/ 2413590 w 5241851"/>
              <a:gd name="connsiteY3" fmla="*/ 703296 h 703343"/>
              <a:gd name="connsiteX4" fmla="*/ 3402418 w 5241851"/>
              <a:gd name="connsiteY4" fmla="*/ 448114 h 703343"/>
              <a:gd name="connsiteX5" fmla="*/ 4253023 w 5241851"/>
              <a:gd name="connsiteY5" fmla="*/ 320523 h 703343"/>
              <a:gd name="connsiteX6" fmla="*/ 5241851 w 5241851"/>
              <a:gd name="connsiteY6" fmla="*/ 277993 h 703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41851" h="703343">
                <a:moveTo>
                  <a:pt x="0" y="1547"/>
                </a:moveTo>
                <a:cubicBezTo>
                  <a:pt x="155944" y="-1998"/>
                  <a:pt x="214423" y="-5542"/>
                  <a:pt x="446567" y="65342"/>
                </a:cubicBezTo>
                <a:cubicBezTo>
                  <a:pt x="678711" y="136226"/>
                  <a:pt x="1065028" y="320523"/>
                  <a:pt x="1392865" y="426849"/>
                </a:cubicBezTo>
                <a:cubicBezTo>
                  <a:pt x="1720702" y="533175"/>
                  <a:pt x="2078665" y="699752"/>
                  <a:pt x="2413590" y="703296"/>
                </a:cubicBezTo>
                <a:cubicBezTo>
                  <a:pt x="2748515" y="706840"/>
                  <a:pt x="3095846" y="511910"/>
                  <a:pt x="3402418" y="448114"/>
                </a:cubicBezTo>
                <a:cubicBezTo>
                  <a:pt x="3708990" y="384319"/>
                  <a:pt x="3946451" y="348876"/>
                  <a:pt x="4253023" y="320523"/>
                </a:cubicBezTo>
                <a:cubicBezTo>
                  <a:pt x="4559595" y="292170"/>
                  <a:pt x="4900723" y="285081"/>
                  <a:pt x="5241851" y="277993"/>
                </a:cubicBezTo>
              </a:path>
            </a:pathLst>
          </a:custGeom>
          <a:noFill/>
          <a:ln w="508000">
            <a:solidFill>
              <a:srgbClr val="C00000">
                <a:alpha val="14118"/>
              </a:srgbClr>
            </a:solid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200" dirty="0"/>
          </a:p>
        </p:txBody>
      </p:sp>
      <p:sp>
        <p:nvSpPr>
          <p:cNvPr id="32" name="Triángulo isósceles 31">
            <a:extLst>
              <a:ext uri="{FF2B5EF4-FFF2-40B4-BE49-F238E27FC236}">
                <a16:creationId xmlns:a16="http://schemas.microsoft.com/office/drawing/2014/main" id="{AE48F5A2-2890-41F8-B3D3-17B4489AAA64}"/>
              </a:ext>
            </a:extLst>
          </p:cNvPr>
          <p:cNvSpPr/>
          <p:nvPr/>
        </p:nvSpPr>
        <p:spPr>
          <a:xfrm rot="11765430">
            <a:off x="540093" y="3195273"/>
            <a:ext cx="504352" cy="328923"/>
          </a:xfrm>
          <a:prstGeom prst="triangle">
            <a:avLst/>
          </a:prstGeom>
          <a:solidFill>
            <a:srgbClr val="C00000">
              <a:alpha val="2392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200"/>
          </a:p>
        </p:txBody>
      </p:sp>
      <p:sp>
        <p:nvSpPr>
          <p:cNvPr id="45" name="Triángulo isósceles 44">
            <a:extLst>
              <a:ext uri="{FF2B5EF4-FFF2-40B4-BE49-F238E27FC236}">
                <a16:creationId xmlns:a16="http://schemas.microsoft.com/office/drawing/2014/main" id="{53F4DA19-1004-45A4-9394-DFC8FE91EE02}"/>
              </a:ext>
            </a:extLst>
          </p:cNvPr>
          <p:cNvSpPr/>
          <p:nvPr/>
        </p:nvSpPr>
        <p:spPr>
          <a:xfrm>
            <a:off x="586431" y="1827829"/>
            <a:ext cx="504352" cy="328923"/>
          </a:xfrm>
          <a:prstGeom prst="triangle">
            <a:avLst/>
          </a:prstGeom>
          <a:solidFill>
            <a:srgbClr val="C00000">
              <a:alpha val="2392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200"/>
          </a:p>
        </p:txBody>
      </p:sp>
      <p:sp>
        <p:nvSpPr>
          <p:cNvPr id="51" name="Triángulo isósceles 50">
            <a:extLst>
              <a:ext uri="{FF2B5EF4-FFF2-40B4-BE49-F238E27FC236}">
                <a16:creationId xmlns:a16="http://schemas.microsoft.com/office/drawing/2014/main" id="{528E72BD-BDE0-43B0-8548-BB05162FF429}"/>
              </a:ext>
            </a:extLst>
          </p:cNvPr>
          <p:cNvSpPr/>
          <p:nvPr/>
        </p:nvSpPr>
        <p:spPr>
          <a:xfrm rot="11765430">
            <a:off x="5187953" y="3273523"/>
            <a:ext cx="504352" cy="328923"/>
          </a:xfrm>
          <a:prstGeom prst="triangle">
            <a:avLst/>
          </a:prstGeom>
          <a:solidFill>
            <a:srgbClr val="C00000">
              <a:alpha val="2392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200"/>
          </a:p>
        </p:txBody>
      </p:sp>
      <p:sp>
        <p:nvSpPr>
          <p:cNvPr id="52" name="Triángulo isósceles 51">
            <a:extLst>
              <a:ext uri="{FF2B5EF4-FFF2-40B4-BE49-F238E27FC236}">
                <a16:creationId xmlns:a16="http://schemas.microsoft.com/office/drawing/2014/main" id="{F6618669-11E3-4671-A6C2-A166DDF4B5A6}"/>
              </a:ext>
            </a:extLst>
          </p:cNvPr>
          <p:cNvSpPr/>
          <p:nvPr/>
        </p:nvSpPr>
        <p:spPr>
          <a:xfrm rot="3261026">
            <a:off x="5437444" y="2195720"/>
            <a:ext cx="504352" cy="328923"/>
          </a:xfrm>
          <a:prstGeom prst="triangle">
            <a:avLst/>
          </a:prstGeom>
          <a:solidFill>
            <a:srgbClr val="C00000">
              <a:alpha val="2392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200"/>
          </a:p>
        </p:txBody>
      </p:sp>
      <p:sp>
        <p:nvSpPr>
          <p:cNvPr id="53" name="Triángulo isósceles 52">
            <a:extLst>
              <a:ext uri="{FF2B5EF4-FFF2-40B4-BE49-F238E27FC236}">
                <a16:creationId xmlns:a16="http://schemas.microsoft.com/office/drawing/2014/main" id="{E3FA011B-3F69-47BD-956D-DD84C204B8AB}"/>
              </a:ext>
            </a:extLst>
          </p:cNvPr>
          <p:cNvSpPr/>
          <p:nvPr/>
        </p:nvSpPr>
        <p:spPr>
          <a:xfrm rot="10448660">
            <a:off x="1825855" y="3419017"/>
            <a:ext cx="504352" cy="328923"/>
          </a:xfrm>
          <a:prstGeom prst="triangle">
            <a:avLst/>
          </a:prstGeom>
          <a:solidFill>
            <a:srgbClr val="C00000">
              <a:alpha val="2392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200"/>
          </a:p>
        </p:txBody>
      </p:sp>
      <p:sp>
        <p:nvSpPr>
          <p:cNvPr id="54" name="Triángulo isósceles 53">
            <a:extLst>
              <a:ext uri="{FF2B5EF4-FFF2-40B4-BE49-F238E27FC236}">
                <a16:creationId xmlns:a16="http://schemas.microsoft.com/office/drawing/2014/main" id="{67956C19-395C-47E6-8334-00B5355C22AB}"/>
              </a:ext>
            </a:extLst>
          </p:cNvPr>
          <p:cNvSpPr/>
          <p:nvPr/>
        </p:nvSpPr>
        <p:spPr>
          <a:xfrm rot="2618281">
            <a:off x="1190663" y="2066887"/>
            <a:ext cx="504352" cy="328923"/>
          </a:xfrm>
          <a:prstGeom prst="triangle">
            <a:avLst/>
          </a:prstGeom>
          <a:solidFill>
            <a:srgbClr val="C00000">
              <a:alpha val="2392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200"/>
          </a:p>
        </p:txBody>
      </p:sp>
      <p:sp>
        <p:nvSpPr>
          <p:cNvPr id="55" name="Triángulo isósceles 54">
            <a:extLst>
              <a:ext uri="{FF2B5EF4-FFF2-40B4-BE49-F238E27FC236}">
                <a16:creationId xmlns:a16="http://schemas.microsoft.com/office/drawing/2014/main" id="{AA1E188B-FD1C-420E-81CC-D70AFEA57794}"/>
              </a:ext>
            </a:extLst>
          </p:cNvPr>
          <p:cNvSpPr/>
          <p:nvPr/>
        </p:nvSpPr>
        <p:spPr>
          <a:xfrm rot="614868">
            <a:off x="1969907" y="2053663"/>
            <a:ext cx="504352" cy="328923"/>
          </a:xfrm>
          <a:prstGeom prst="triangle">
            <a:avLst/>
          </a:prstGeom>
          <a:solidFill>
            <a:srgbClr val="C00000">
              <a:alpha val="2392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200"/>
          </a:p>
        </p:txBody>
      </p:sp>
      <p:sp>
        <p:nvSpPr>
          <p:cNvPr id="56" name="Triángulo isósceles 55">
            <a:extLst>
              <a:ext uri="{FF2B5EF4-FFF2-40B4-BE49-F238E27FC236}">
                <a16:creationId xmlns:a16="http://schemas.microsoft.com/office/drawing/2014/main" id="{A72B5992-F5F9-4434-BD57-B4F737893DE0}"/>
              </a:ext>
            </a:extLst>
          </p:cNvPr>
          <p:cNvSpPr/>
          <p:nvPr/>
        </p:nvSpPr>
        <p:spPr>
          <a:xfrm rot="614868">
            <a:off x="4210657" y="1654639"/>
            <a:ext cx="504352" cy="328923"/>
          </a:xfrm>
          <a:prstGeom prst="triangle">
            <a:avLst/>
          </a:prstGeom>
          <a:solidFill>
            <a:srgbClr val="C00000">
              <a:alpha val="2392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200"/>
          </a:p>
        </p:txBody>
      </p:sp>
      <p:pic>
        <p:nvPicPr>
          <p:cNvPr id="4" name="Imagen 3">
            <a:extLst>
              <a:ext uri="{FF2B5EF4-FFF2-40B4-BE49-F238E27FC236}">
                <a16:creationId xmlns:a16="http://schemas.microsoft.com/office/drawing/2014/main" id="{1DCDF259-1CE8-2BFB-4728-EDF94072A871}"/>
              </a:ext>
            </a:extLst>
          </p:cNvPr>
          <p:cNvPicPr>
            <a:picLocks noChangeAspect="1"/>
          </p:cNvPicPr>
          <p:nvPr/>
        </p:nvPicPr>
        <p:blipFill>
          <a:blip r:embed="rId4"/>
          <a:stretch>
            <a:fillRect/>
          </a:stretch>
        </p:blipFill>
        <p:spPr>
          <a:xfrm>
            <a:off x="6215111" y="1163104"/>
            <a:ext cx="5672089" cy="3244283"/>
          </a:xfrm>
          <a:prstGeom prst="rect">
            <a:avLst/>
          </a:prstGeom>
        </p:spPr>
      </p:pic>
      <p:sp>
        <p:nvSpPr>
          <p:cNvPr id="50" name="CuadroTexto 49">
            <a:extLst>
              <a:ext uri="{FF2B5EF4-FFF2-40B4-BE49-F238E27FC236}">
                <a16:creationId xmlns:a16="http://schemas.microsoft.com/office/drawing/2014/main" id="{C379A466-8F2A-34F1-234C-F5AA91A68ED5}"/>
              </a:ext>
            </a:extLst>
          </p:cNvPr>
          <p:cNvSpPr txBox="1"/>
          <p:nvPr/>
        </p:nvSpPr>
        <p:spPr>
          <a:xfrm>
            <a:off x="6939613" y="4787174"/>
            <a:ext cx="5116128" cy="1477328"/>
          </a:xfrm>
          <a:prstGeom prst="rect">
            <a:avLst/>
          </a:prstGeom>
          <a:noFill/>
        </p:spPr>
        <p:txBody>
          <a:bodyPr wrap="square" rtlCol="0">
            <a:spAutoFit/>
          </a:bodyPr>
          <a:lstStyle/>
          <a:p>
            <a:pPr algn="ctr"/>
            <a:r>
              <a:rPr lang="pt-BR" dirty="0">
                <a:latin typeface="Calibri" panose="020F0502020204030204" pitchFamily="34" charset="0"/>
                <a:ea typeface="Calibri" panose="020F0502020204030204" pitchFamily="34" charset="0"/>
                <a:cs typeface="Times New Roman" panose="02020603050405020304" pitchFamily="18" charset="0"/>
              </a:rPr>
              <a:t>Em 2019, o comércio exterior em toneladas entre as zonas pertencentes ao </a:t>
            </a:r>
            <a:r>
              <a:rPr lang="pt-BR" dirty="0" err="1">
                <a:latin typeface="Calibri" panose="020F0502020204030204" pitchFamily="34" charset="0"/>
                <a:ea typeface="Calibri" panose="020F0502020204030204" pitchFamily="34" charset="0"/>
                <a:cs typeface="Times New Roman" panose="02020603050405020304" pitchFamily="18" charset="0"/>
              </a:rPr>
              <a:t>Capricorn</a:t>
            </a:r>
            <a:r>
              <a:rPr lang="pt-BR" dirty="0">
                <a:latin typeface="Calibri" panose="020F0502020204030204" pitchFamily="34" charset="0"/>
                <a:ea typeface="Calibri" panose="020F0502020204030204" pitchFamily="34" charset="0"/>
                <a:cs typeface="Times New Roman" panose="02020603050405020304" pitchFamily="18" charset="0"/>
              </a:rPr>
              <a:t> Hub e os mercados de destino (Ásia, América Pacífico e Oceania) totalizou </a:t>
            </a:r>
            <a:r>
              <a:rPr lang="pt-BR"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60 milhões de toneladas </a:t>
            </a:r>
            <a:r>
              <a:rPr lang="pt-BR" dirty="0">
                <a:latin typeface="Calibri" panose="020F0502020204030204" pitchFamily="34" charset="0"/>
                <a:ea typeface="Calibri" panose="020F0502020204030204" pitchFamily="34" charset="0"/>
                <a:cs typeface="Times New Roman" panose="02020603050405020304" pitchFamily="18" charset="0"/>
              </a:rPr>
              <a:t>correspondendo a 49,7% do total vendido para todo o mundo</a:t>
            </a:r>
            <a:endParaRPr lang="es-ES" sz="1400" dirty="0"/>
          </a:p>
        </p:txBody>
      </p:sp>
      <p:sp>
        <p:nvSpPr>
          <p:cNvPr id="11" name="Google Shape;124;p17">
            <a:extLst>
              <a:ext uri="{FF2B5EF4-FFF2-40B4-BE49-F238E27FC236}">
                <a16:creationId xmlns:a16="http://schemas.microsoft.com/office/drawing/2014/main" id="{AFD1EABD-9978-B14F-5CCE-BDA6254B0034}"/>
              </a:ext>
            </a:extLst>
          </p:cNvPr>
          <p:cNvSpPr txBox="1">
            <a:spLocks/>
          </p:cNvSpPr>
          <p:nvPr/>
        </p:nvSpPr>
        <p:spPr>
          <a:xfrm>
            <a:off x="180590" y="29341"/>
            <a:ext cx="11434224" cy="838701"/>
          </a:xfrm>
          <a:prstGeom prst="rect">
            <a:avLst/>
          </a:prstGeom>
          <a:noFill/>
          <a:ln>
            <a:noFill/>
          </a:ln>
        </p:spPr>
        <p:txBody>
          <a:bodyPr spcFirstLastPara="1" wrap="square" lIns="121900" tIns="121900" rIns="121900" bIns="121900"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1pPr>
            <a:lvl2pPr marR="0" lvl="1"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2pPr>
            <a:lvl3pPr marR="0" lvl="2"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3pPr>
            <a:lvl4pPr marR="0" lvl="3"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4pPr>
            <a:lvl5pPr marR="0" lvl="4"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5pPr>
            <a:lvl6pPr marR="0" lvl="5"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6pPr>
            <a:lvl7pPr marR="0" lvl="6"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7pPr>
            <a:lvl8pPr marR="0" lvl="7"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8pPr>
            <a:lvl9pPr marR="0" lvl="8"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9pPr>
          </a:lstStyle>
          <a:p>
            <a:pPr algn="ctr">
              <a:spcBef>
                <a:spcPct val="0"/>
              </a:spcBef>
            </a:pPr>
            <a:r>
              <a:rPr lang="pt-BR" sz="3600" cap="all" spc="300" dirty="0">
                <a:solidFill>
                  <a:schemeClr val="tx1"/>
                </a:solidFill>
                <a:latin typeface="+mj-lt"/>
                <a:ea typeface="+mj-ea"/>
                <a:cs typeface="+mj-cs"/>
              </a:rPr>
              <a:t>CORREDOR BIOCEÂNICO DE CAPRICÓRNIO</a:t>
            </a:r>
            <a:endParaRPr lang="es-MX" sz="3600" cap="all" spc="300" dirty="0">
              <a:solidFill>
                <a:schemeClr val="tx1"/>
              </a:solidFill>
              <a:latin typeface="+mj-lt"/>
              <a:ea typeface="+mj-ea"/>
              <a:cs typeface="+mj-cs"/>
            </a:endParaRPr>
          </a:p>
        </p:txBody>
      </p:sp>
    </p:spTree>
    <p:extLst>
      <p:ext uri="{BB962C8B-B14F-4D97-AF65-F5344CB8AC3E}">
        <p14:creationId xmlns:p14="http://schemas.microsoft.com/office/powerpoint/2010/main" val="34272639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upo 4">
            <a:extLst>
              <a:ext uri="{FF2B5EF4-FFF2-40B4-BE49-F238E27FC236}">
                <a16:creationId xmlns:a16="http://schemas.microsoft.com/office/drawing/2014/main" id="{2BFF6095-3C6B-4E03-8FE1-B56B5AE29C5E}"/>
              </a:ext>
            </a:extLst>
          </p:cNvPr>
          <p:cNvGrpSpPr/>
          <p:nvPr/>
        </p:nvGrpSpPr>
        <p:grpSpPr>
          <a:xfrm>
            <a:off x="1533457" y="716834"/>
            <a:ext cx="8860975" cy="5927416"/>
            <a:chOff x="9456" y="419654"/>
            <a:chExt cx="8860975" cy="5927416"/>
          </a:xfrm>
        </p:grpSpPr>
        <p:sp>
          <p:nvSpPr>
            <p:cNvPr id="2" name="Elipse 1">
              <a:extLst>
                <a:ext uri="{FF2B5EF4-FFF2-40B4-BE49-F238E27FC236}">
                  <a16:creationId xmlns:a16="http://schemas.microsoft.com/office/drawing/2014/main" id="{2DBEBB75-217B-4CE0-BEF5-40A62D9229FC}"/>
                </a:ext>
              </a:extLst>
            </p:cNvPr>
            <p:cNvSpPr/>
            <p:nvPr/>
          </p:nvSpPr>
          <p:spPr>
            <a:xfrm>
              <a:off x="1006171" y="696860"/>
              <a:ext cx="196667" cy="19666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8064" tIns="29032" rIns="58064" bIns="29032" numCol="1" spcCol="0" rtlCol="0" fromWordArt="0" anchor="ctr" anchorCtr="0" forceAA="0" compatLnSpc="1">
              <a:prstTxWarp prst="textNoShape">
                <a:avLst/>
              </a:prstTxWarp>
              <a:noAutofit/>
            </a:bodyPr>
            <a:lstStyle/>
            <a:p>
              <a:pPr algn="ctr"/>
              <a:endParaRPr lang="es-CL" sz="1143"/>
            </a:p>
          </p:txBody>
        </p:sp>
        <p:sp>
          <p:nvSpPr>
            <p:cNvPr id="6" name="Elipse 5">
              <a:extLst>
                <a:ext uri="{FF2B5EF4-FFF2-40B4-BE49-F238E27FC236}">
                  <a16:creationId xmlns:a16="http://schemas.microsoft.com/office/drawing/2014/main" id="{81B97DEB-7A11-45E5-AE29-FA7DAF20E5F4}"/>
                </a:ext>
              </a:extLst>
            </p:cNvPr>
            <p:cNvSpPr/>
            <p:nvPr/>
          </p:nvSpPr>
          <p:spPr>
            <a:xfrm>
              <a:off x="6196953" y="1610475"/>
              <a:ext cx="196667" cy="19666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8064" tIns="29032" rIns="58064" bIns="29032" numCol="1" spcCol="0" rtlCol="0" fromWordArt="0" anchor="ctr" anchorCtr="0" forceAA="0" compatLnSpc="1">
              <a:prstTxWarp prst="textNoShape">
                <a:avLst/>
              </a:prstTxWarp>
              <a:noAutofit/>
            </a:bodyPr>
            <a:lstStyle/>
            <a:p>
              <a:pPr algn="ctr"/>
              <a:endParaRPr lang="es-CL" sz="1143"/>
            </a:p>
          </p:txBody>
        </p:sp>
        <p:sp>
          <p:nvSpPr>
            <p:cNvPr id="7" name="Elipse 6">
              <a:extLst>
                <a:ext uri="{FF2B5EF4-FFF2-40B4-BE49-F238E27FC236}">
                  <a16:creationId xmlns:a16="http://schemas.microsoft.com/office/drawing/2014/main" id="{76FDEF79-D568-4843-8B9C-55ED01465329}"/>
                </a:ext>
              </a:extLst>
            </p:cNvPr>
            <p:cNvSpPr/>
            <p:nvPr/>
          </p:nvSpPr>
          <p:spPr>
            <a:xfrm>
              <a:off x="5475357" y="3624406"/>
              <a:ext cx="196667" cy="19666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8064" tIns="29032" rIns="58064" bIns="29032" numCol="1" spcCol="0" rtlCol="0" fromWordArt="0" anchor="ctr" anchorCtr="0" forceAA="0" compatLnSpc="1">
              <a:prstTxWarp prst="textNoShape">
                <a:avLst/>
              </a:prstTxWarp>
              <a:noAutofit/>
            </a:bodyPr>
            <a:lstStyle/>
            <a:p>
              <a:pPr algn="ctr"/>
              <a:endParaRPr lang="es-CL" sz="1143"/>
            </a:p>
          </p:txBody>
        </p:sp>
        <p:sp>
          <p:nvSpPr>
            <p:cNvPr id="8" name="Elipse 7">
              <a:extLst>
                <a:ext uri="{FF2B5EF4-FFF2-40B4-BE49-F238E27FC236}">
                  <a16:creationId xmlns:a16="http://schemas.microsoft.com/office/drawing/2014/main" id="{0687F4F3-9EFE-4A42-848E-A43BE2D217DC}"/>
                </a:ext>
              </a:extLst>
            </p:cNvPr>
            <p:cNvSpPr/>
            <p:nvPr/>
          </p:nvSpPr>
          <p:spPr>
            <a:xfrm>
              <a:off x="4338065" y="2185724"/>
              <a:ext cx="196667" cy="19666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8064" tIns="29032" rIns="58064" bIns="29032" numCol="1" spcCol="0" rtlCol="0" fromWordArt="0" anchor="ctr" anchorCtr="0" forceAA="0" compatLnSpc="1">
              <a:prstTxWarp prst="textNoShape">
                <a:avLst/>
              </a:prstTxWarp>
              <a:noAutofit/>
            </a:bodyPr>
            <a:lstStyle/>
            <a:p>
              <a:pPr algn="ctr"/>
              <a:endParaRPr lang="es-CL" sz="1143"/>
            </a:p>
          </p:txBody>
        </p:sp>
        <p:sp>
          <p:nvSpPr>
            <p:cNvPr id="9" name="Elipse 8">
              <a:extLst>
                <a:ext uri="{FF2B5EF4-FFF2-40B4-BE49-F238E27FC236}">
                  <a16:creationId xmlns:a16="http://schemas.microsoft.com/office/drawing/2014/main" id="{A52B3C8A-3105-4EDD-AE48-16AF3AFD9382}"/>
                </a:ext>
              </a:extLst>
            </p:cNvPr>
            <p:cNvSpPr/>
            <p:nvPr/>
          </p:nvSpPr>
          <p:spPr>
            <a:xfrm>
              <a:off x="3600644" y="3125528"/>
              <a:ext cx="196667" cy="19666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8064" tIns="29032" rIns="58064" bIns="29032" numCol="1" spcCol="0" rtlCol="0" fromWordArt="0" anchor="ctr" anchorCtr="0" forceAA="0" compatLnSpc="1">
              <a:prstTxWarp prst="textNoShape">
                <a:avLst/>
              </a:prstTxWarp>
              <a:noAutofit/>
            </a:bodyPr>
            <a:lstStyle/>
            <a:p>
              <a:pPr algn="ctr"/>
              <a:endParaRPr lang="es-CL" sz="1143"/>
            </a:p>
          </p:txBody>
        </p:sp>
        <p:sp>
          <p:nvSpPr>
            <p:cNvPr id="10" name="Elipse 9">
              <a:extLst>
                <a:ext uri="{FF2B5EF4-FFF2-40B4-BE49-F238E27FC236}">
                  <a16:creationId xmlns:a16="http://schemas.microsoft.com/office/drawing/2014/main" id="{2859102C-B467-477E-9B10-56F5CC30EB06}"/>
                </a:ext>
              </a:extLst>
            </p:cNvPr>
            <p:cNvSpPr/>
            <p:nvPr/>
          </p:nvSpPr>
          <p:spPr>
            <a:xfrm>
              <a:off x="2942691" y="1843560"/>
              <a:ext cx="196667" cy="19666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8064" tIns="29032" rIns="58064" bIns="29032" numCol="1" spcCol="0" rtlCol="0" fromWordArt="0" anchor="ctr" anchorCtr="0" forceAA="0" compatLnSpc="1">
              <a:prstTxWarp prst="textNoShape">
                <a:avLst/>
              </a:prstTxWarp>
              <a:noAutofit/>
            </a:bodyPr>
            <a:lstStyle/>
            <a:p>
              <a:pPr algn="ctr"/>
              <a:endParaRPr lang="es-CL" sz="1143"/>
            </a:p>
          </p:txBody>
        </p:sp>
        <p:sp>
          <p:nvSpPr>
            <p:cNvPr id="11" name="Elipse 10">
              <a:extLst>
                <a:ext uri="{FF2B5EF4-FFF2-40B4-BE49-F238E27FC236}">
                  <a16:creationId xmlns:a16="http://schemas.microsoft.com/office/drawing/2014/main" id="{12A24B06-75F1-431A-B66D-F4F9D0CF5B1D}"/>
                </a:ext>
              </a:extLst>
            </p:cNvPr>
            <p:cNvSpPr/>
            <p:nvPr/>
          </p:nvSpPr>
          <p:spPr>
            <a:xfrm>
              <a:off x="3244847" y="2246572"/>
              <a:ext cx="196667" cy="19666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8064" tIns="29032" rIns="58064" bIns="29032" numCol="1" spcCol="0" rtlCol="0" fromWordArt="0" anchor="ctr" anchorCtr="0" forceAA="0" compatLnSpc="1">
              <a:prstTxWarp prst="textNoShape">
                <a:avLst/>
              </a:prstTxWarp>
              <a:noAutofit/>
            </a:bodyPr>
            <a:lstStyle/>
            <a:p>
              <a:pPr algn="ctr"/>
              <a:endParaRPr lang="es-CL" sz="1143"/>
            </a:p>
          </p:txBody>
        </p:sp>
        <p:sp>
          <p:nvSpPr>
            <p:cNvPr id="12" name="Elipse 11">
              <a:extLst>
                <a:ext uri="{FF2B5EF4-FFF2-40B4-BE49-F238E27FC236}">
                  <a16:creationId xmlns:a16="http://schemas.microsoft.com/office/drawing/2014/main" id="{4EB37A70-F75A-4314-860B-8E1D62034A55}"/>
                </a:ext>
              </a:extLst>
            </p:cNvPr>
            <p:cNvSpPr/>
            <p:nvPr/>
          </p:nvSpPr>
          <p:spPr>
            <a:xfrm>
              <a:off x="2862108" y="2848309"/>
              <a:ext cx="196667" cy="19666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8064" tIns="29032" rIns="58064" bIns="29032" numCol="1" spcCol="0" rtlCol="0" fromWordArt="0" anchor="ctr" anchorCtr="0" forceAA="0" compatLnSpc="1">
              <a:prstTxWarp prst="textNoShape">
                <a:avLst/>
              </a:prstTxWarp>
              <a:noAutofit/>
            </a:bodyPr>
            <a:lstStyle/>
            <a:p>
              <a:pPr algn="ctr"/>
              <a:endParaRPr lang="es-CL" sz="1143"/>
            </a:p>
          </p:txBody>
        </p:sp>
        <p:sp>
          <p:nvSpPr>
            <p:cNvPr id="13" name="Elipse 12">
              <a:extLst>
                <a:ext uri="{FF2B5EF4-FFF2-40B4-BE49-F238E27FC236}">
                  <a16:creationId xmlns:a16="http://schemas.microsoft.com/office/drawing/2014/main" id="{C90696E2-C1FC-42A7-85A9-7033ABC853FA}"/>
                </a:ext>
              </a:extLst>
            </p:cNvPr>
            <p:cNvSpPr/>
            <p:nvPr/>
          </p:nvSpPr>
          <p:spPr>
            <a:xfrm>
              <a:off x="5323887" y="4270265"/>
              <a:ext cx="196667" cy="196667"/>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58064" tIns="29032" rIns="58064" bIns="29032" numCol="1" spcCol="0" rtlCol="0" fromWordArt="0" anchor="ctr" anchorCtr="0" forceAA="0" compatLnSpc="1">
              <a:prstTxWarp prst="textNoShape">
                <a:avLst/>
              </a:prstTxWarp>
              <a:noAutofit/>
            </a:bodyPr>
            <a:lstStyle/>
            <a:p>
              <a:pPr algn="ctr"/>
              <a:endParaRPr lang="es-CL" sz="1143"/>
            </a:p>
          </p:txBody>
        </p:sp>
        <p:sp>
          <p:nvSpPr>
            <p:cNvPr id="14" name="Elipse 13">
              <a:extLst>
                <a:ext uri="{FF2B5EF4-FFF2-40B4-BE49-F238E27FC236}">
                  <a16:creationId xmlns:a16="http://schemas.microsoft.com/office/drawing/2014/main" id="{70109221-F324-4090-8B08-382DBCD151FB}"/>
                </a:ext>
              </a:extLst>
            </p:cNvPr>
            <p:cNvSpPr/>
            <p:nvPr/>
          </p:nvSpPr>
          <p:spPr>
            <a:xfrm>
              <a:off x="5367948" y="5584688"/>
              <a:ext cx="196667" cy="19666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8064" tIns="29032" rIns="58064" bIns="29032" numCol="1" spcCol="0" rtlCol="0" fromWordArt="0" anchor="ctr" anchorCtr="0" forceAA="0" compatLnSpc="1">
              <a:prstTxWarp prst="textNoShape">
                <a:avLst/>
              </a:prstTxWarp>
              <a:noAutofit/>
            </a:bodyPr>
            <a:lstStyle/>
            <a:p>
              <a:pPr algn="ctr"/>
              <a:endParaRPr lang="es-CL" sz="1143"/>
            </a:p>
          </p:txBody>
        </p:sp>
        <p:sp>
          <p:nvSpPr>
            <p:cNvPr id="15" name="Elipse 14">
              <a:extLst>
                <a:ext uri="{FF2B5EF4-FFF2-40B4-BE49-F238E27FC236}">
                  <a16:creationId xmlns:a16="http://schemas.microsoft.com/office/drawing/2014/main" id="{5F3CD13B-ED79-4D9E-8FE7-280623A65BF2}"/>
                </a:ext>
              </a:extLst>
            </p:cNvPr>
            <p:cNvSpPr/>
            <p:nvPr/>
          </p:nvSpPr>
          <p:spPr>
            <a:xfrm>
              <a:off x="3251760" y="3802503"/>
              <a:ext cx="196667" cy="196667"/>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58064" tIns="29032" rIns="58064" bIns="29032" numCol="1" spcCol="0" rtlCol="0" fromWordArt="0" anchor="ctr" anchorCtr="0" forceAA="0" compatLnSpc="1">
              <a:prstTxWarp prst="textNoShape">
                <a:avLst/>
              </a:prstTxWarp>
              <a:noAutofit/>
            </a:bodyPr>
            <a:lstStyle/>
            <a:p>
              <a:pPr algn="ctr"/>
              <a:endParaRPr lang="es-CL" sz="1143"/>
            </a:p>
          </p:txBody>
        </p:sp>
        <p:sp>
          <p:nvSpPr>
            <p:cNvPr id="16" name="Elipse 15">
              <a:extLst>
                <a:ext uri="{FF2B5EF4-FFF2-40B4-BE49-F238E27FC236}">
                  <a16:creationId xmlns:a16="http://schemas.microsoft.com/office/drawing/2014/main" id="{4C2CE1AA-47A8-45C8-9A2F-8F0EC3F91279}"/>
                </a:ext>
              </a:extLst>
            </p:cNvPr>
            <p:cNvSpPr/>
            <p:nvPr/>
          </p:nvSpPr>
          <p:spPr>
            <a:xfrm>
              <a:off x="1662804" y="876944"/>
              <a:ext cx="196667" cy="19666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8064" tIns="29032" rIns="58064" bIns="29032" numCol="1" spcCol="0" rtlCol="0" fromWordArt="0" anchor="ctr" anchorCtr="0" forceAA="0" compatLnSpc="1">
              <a:prstTxWarp prst="textNoShape">
                <a:avLst/>
              </a:prstTxWarp>
              <a:noAutofit/>
            </a:bodyPr>
            <a:lstStyle/>
            <a:p>
              <a:pPr algn="ctr"/>
              <a:endParaRPr lang="es-CL" sz="1143"/>
            </a:p>
          </p:txBody>
        </p:sp>
        <p:sp>
          <p:nvSpPr>
            <p:cNvPr id="17" name="Elipse 16">
              <a:extLst>
                <a:ext uri="{FF2B5EF4-FFF2-40B4-BE49-F238E27FC236}">
                  <a16:creationId xmlns:a16="http://schemas.microsoft.com/office/drawing/2014/main" id="{2A055897-0407-40A0-B2D6-FAD872CDF0D4}"/>
                </a:ext>
              </a:extLst>
            </p:cNvPr>
            <p:cNvSpPr/>
            <p:nvPr/>
          </p:nvSpPr>
          <p:spPr>
            <a:xfrm>
              <a:off x="1668170" y="1377771"/>
              <a:ext cx="196667" cy="19666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8064" tIns="29032" rIns="58064" bIns="29032" numCol="1" spcCol="0" rtlCol="0" fromWordArt="0" anchor="ctr" anchorCtr="0" forceAA="0" compatLnSpc="1">
              <a:prstTxWarp prst="textNoShape">
                <a:avLst/>
              </a:prstTxWarp>
              <a:noAutofit/>
            </a:bodyPr>
            <a:lstStyle/>
            <a:p>
              <a:pPr algn="ctr"/>
              <a:endParaRPr lang="es-CL" sz="1143"/>
            </a:p>
          </p:txBody>
        </p:sp>
        <p:sp>
          <p:nvSpPr>
            <p:cNvPr id="18" name="Elipse 17">
              <a:extLst>
                <a:ext uri="{FF2B5EF4-FFF2-40B4-BE49-F238E27FC236}">
                  <a16:creationId xmlns:a16="http://schemas.microsoft.com/office/drawing/2014/main" id="{5765296C-B0DE-41FF-B72E-CAC9B6B7AC70}"/>
                </a:ext>
              </a:extLst>
            </p:cNvPr>
            <p:cNvSpPr/>
            <p:nvPr/>
          </p:nvSpPr>
          <p:spPr>
            <a:xfrm>
              <a:off x="1774014" y="1903136"/>
              <a:ext cx="196667" cy="19666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8064" tIns="29032" rIns="58064" bIns="29032" numCol="1" spcCol="0" rtlCol="0" fromWordArt="0" anchor="ctr" anchorCtr="0" forceAA="0" compatLnSpc="1">
              <a:prstTxWarp prst="textNoShape">
                <a:avLst/>
              </a:prstTxWarp>
              <a:noAutofit/>
            </a:bodyPr>
            <a:lstStyle/>
            <a:p>
              <a:pPr algn="ctr"/>
              <a:endParaRPr lang="es-CL" sz="1143"/>
            </a:p>
          </p:txBody>
        </p:sp>
        <p:sp>
          <p:nvSpPr>
            <p:cNvPr id="20" name="Elipse 19">
              <a:extLst>
                <a:ext uri="{FF2B5EF4-FFF2-40B4-BE49-F238E27FC236}">
                  <a16:creationId xmlns:a16="http://schemas.microsoft.com/office/drawing/2014/main" id="{1E86B162-26A1-4C5D-AF5C-C357DD571DFB}"/>
                </a:ext>
              </a:extLst>
            </p:cNvPr>
            <p:cNvSpPr/>
            <p:nvPr/>
          </p:nvSpPr>
          <p:spPr>
            <a:xfrm>
              <a:off x="2021982" y="3237259"/>
              <a:ext cx="196667" cy="196667"/>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58064" tIns="29032" rIns="58064" bIns="29032" numCol="1" spcCol="0" rtlCol="0" fromWordArt="0" anchor="ctr" anchorCtr="0" forceAA="0" compatLnSpc="1">
              <a:prstTxWarp prst="textNoShape">
                <a:avLst/>
              </a:prstTxWarp>
              <a:noAutofit/>
            </a:bodyPr>
            <a:lstStyle/>
            <a:p>
              <a:pPr algn="ctr"/>
              <a:endParaRPr lang="es-CL" sz="1143"/>
            </a:p>
          </p:txBody>
        </p:sp>
        <p:sp>
          <p:nvSpPr>
            <p:cNvPr id="21" name="Elipse 20">
              <a:extLst>
                <a:ext uri="{FF2B5EF4-FFF2-40B4-BE49-F238E27FC236}">
                  <a16:creationId xmlns:a16="http://schemas.microsoft.com/office/drawing/2014/main" id="{E289D8FD-D713-4EA1-B3A4-6F34B900F6DE}"/>
                </a:ext>
              </a:extLst>
            </p:cNvPr>
            <p:cNvSpPr/>
            <p:nvPr/>
          </p:nvSpPr>
          <p:spPr>
            <a:xfrm>
              <a:off x="2184564" y="4921978"/>
              <a:ext cx="196667" cy="19666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8064" tIns="29032" rIns="58064" bIns="29032" numCol="1" spcCol="0" rtlCol="0" fromWordArt="0" anchor="ctr" anchorCtr="0" forceAA="0" compatLnSpc="1">
              <a:prstTxWarp prst="textNoShape">
                <a:avLst/>
              </a:prstTxWarp>
              <a:noAutofit/>
            </a:bodyPr>
            <a:lstStyle/>
            <a:p>
              <a:pPr algn="ctr"/>
              <a:endParaRPr lang="es-CL" sz="1143"/>
            </a:p>
          </p:txBody>
        </p:sp>
        <p:sp>
          <p:nvSpPr>
            <p:cNvPr id="22" name="Elipse 21">
              <a:extLst>
                <a:ext uri="{FF2B5EF4-FFF2-40B4-BE49-F238E27FC236}">
                  <a16:creationId xmlns:a16="http://schemas.microsoft.com/office/drawing/2014/main" id="{97242AC6-FBD3-425B-BFB2-B79E7187D086}"/>
                </a:ext>
              </a:extLst>
            </p:cNvPr>
            <p:cNvSpPr/>
            <p:nvPr/>
          </p:nvSpPr>
          <p:spPr>
            <a:xfrm>
              <a:off x="2184564" y="5417710"/>
              <a:ext cx="196667" cy="19666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8064" tIns="29032" rIns="58064" bIns="29032" numCol="1" spcCol="0" rtlCol="0" fromWordArt="0" anchor="ctr" anchorCtr="0" forceAA="0" compatLnSpc="1">
              <a:prstTxWarp prst="textNoShape">
                <a:avLst/>
              </a:prstTxWarp>
              <a:noAutofit/>
            </a:bodyPr>
            <a:lstStyle/>
            <a:p>
              <a:pPr algn="ctr"/>
              <a:endParaRPr lang="es-CL" sz="1143"/>
            </a:p>
          </p:txBody>
        </p:sp>
        <p:sp>
          <p:nvSpPr>
            <p:cNvPr id="23" name="Elipse 22">
              <a:extLst>
                <a:ext uri="{FF2B5EF4-FFF2-40B4-BE49-F238E27FC236}">
                  <a16:creationId xmlns:a16="http://schemas.microsoft.com/office/drawing/2014/main" id="{BDFB087F-2258-4B4F-BE14-11B8B2C25DC9}"/>
                </a:ext>
              </a:extLst>
            </p:cNvPr>
            <p:cNvSpPr/>
            <p:nvPr/>
          </p:nvSpPr>
          <p:spPr>
            <a:xfrm>
              <a:off x="2184564" y="5913442"/>
              <a:ext cx="196667" cy="19666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8064" tIns="29032" rIns="58064" bIns="29032" numCol="1" spcCol="0" rtlCol="0" fromWordArt="0" anchor="ctr" anchorCtr="0" forceAA="0" compatLnSpc="1">
              <a:prstTxWarp prst="textNoShape">
                <a:avLst/>
              </a:prstTxWarp>
              <a:noAutofit/>
            </a:bodyPr>
            <a:lstStyle/>
            <a:p>
              <a:pPr algn="ctr"/>
              <a:endParaRPr lang="es-CL" sz="1143"/>
            </a:p>
          </p:txBody>
        </p:sp>
        <p:sp>
          <p:nvSpPr>
            <p:cNvPr id="24" name="Elipse 23">
              <a:extLst>
                <a:ext uri="{FF2B5EF4-FFF2-40B4-BE49-F238E27FC236}">
                  <a16:creationId xmlns:a16="http://schemas.microsoft.com/office/drawing/2014/main" id="{34C909F1-4BD8-49A9-A34A-82A7A7EEE126}"/>
                </a:ext>
              </a:extLst>
            </p:cNvPr>
            <p:cNvSpPr/>
            <p:nvPr/>
          </p:nvSpPr>
          <p:spPr>
            <a:xfrm>
              <a:off x="2197052" y="3857477"/>
              <a:ext cx="196667" cy="19666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8064" tIns="29032" rIns="58064" bIns="29032" numCol="1" spcCol="0" rtlCol="0" fromWordArt="0" anchor="ctr" anchorCtr="0" forceAA="0" compatLnSpc="1">
              <a:prstTxWarp prst="textNoShape">
                <a:avLst/>
              </a:prstTxWarp>
              <a:noAutofit/>
            </a:bodyPr>
            <a:lstStyle/>
            <a:p>
              <a:pPr algn="ctr"/>
              <a:endParaRPr lang="es-CL" sz="1143"/>
            </a:p>
          </p:txBody>
        </p:sp>
        <p:sp>
          <p:nvSpPr>
            <p:cNvPr id="25" name="Elipse 24">
              <a:extLst>
                <a:ext uri="{FF2B5EF4-FFF2-40B4-BE49-F238E27FC236}">
                  <a16:creationId xmlns:a16="http://schemas.microsoft.com/office/drawing/2014/main" id="{5B78B7AC-53BC-4EA5-845C-A4D6762F8F64}"/>
                </a:ext>
              </a:extLst>
            </p:cNvPr>
            <p:cNvSpPr/>
            <p:nvPr/>
          </p:nvSpPr>
          <p:spPr>
            <a:xfrm>
              <a:off x="2192369" y="4408456"/>
              <a:ext cx="196667" cy="19666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8064" tIns="29032" rIns="58064" bIns="29032" numCol="1" spcCol="0" rtlCol="0" fromWordArt="0" anchor="ctr" anchorCtr="0" forceAA="0" compatLnSpc="1">
              <a:prstTxWarp prst="textNoShape">
                <a:avLst/>
              </a:prstTxWarp>
              <a:noAutofit/>
            </a:bodyPr>
            <a:lstStyle/>
            <a:p>
              <a:pPr algn="ctr"/>
              <a:endParaRPr lang="es-CL" sz="1143"/>
            </a:p>
          </p:txBody>
        </p:sp>
        <p:sp>
          <p:nvSpPr>
            <p:cNvPr id="26" name="Elipse 25">
              <a:extLst>
                <a:ext uri="{FF2B5EF4-FFF2-40B4-BE49-F238E27FC236}">
                  <a16:creationId xmlns:a16="http://schemas.microsoft.com/office/drawing/2014/main" id="{AB1B826A-9FE6-4AEE-805F-D5C2033723DC}"/>
                </a:ext>
              </a:extLst>
            </p:cNvPr>
            <p:cNvSpPr/>
            <p:nvPr/>
          </p:nvSpPr>
          <p:spPr>
            <a:xfrm>
              <a:off x="4412885" y="3259034"/>
              <a:ext cx="196667" cy="19666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8064" tIns="29032" rIns="58064" bIns="29032" numCol="1" spcCol="0" rtlCol="0" fromWordArt="0" anchor="ctr" anchorCtr="0" forceAA="0" compatLnSpc="1">
              <a:prstTxWarp prst="textNoShape">
                <a:avLst/>
              </a:prstTxWarp>
              <a:noAutofit/>
            </a:bodyPr>
            <a:lstStyle/>
            <a:p>
              <a:pPr algn="ctr"/>
              <a:endParaRPr lang="es-CL" sz="1143"/>
            </a:p>
          </p:txBody>
        </p:sp>
        <p:sp>
          <p:nvSpPr>
            <p:cNvPr id="27" name="Elipse 26">
              <a:extLst>
                <a:ext uri="{FF2B5EF4-FFF2-40B4-BE49-F238E27FC236}">
                  <a16:creationId xmlns:a16="http://schemas.microsoft.com/office/drawing/2014/main" id="{305DDA63-2C40-4139-9F38-B6E2915B1617}"/>
                </a:ext>
              </a:extLst>
            </p:cNvPr>
            <p:cNvSpPr/>
            <p:nvPr/>
          </p:nvSpPr>
          <p:spPr>
            <a:xfrm>
              <a:off x="6213891" y="2552918"/>
              <a:ext cx="196667" cy="196667"/>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58064" tIns="29032" rIns="58064" bIns="29032" numCol="1" spcCol="0" rtlCol="0" fromWordArt="0" anchor="ctr" anchorCtr="0" forceAA="0" compatLnSpc="1">
              <a:prstTxWarp prst="textNoShape">
                <a:avLst/>
              </a:prstTxWarp>
              <a:noAutofit/>
            </a:bodyPr>
            <a:lstStyle/>
            <a:p>
              <a:pPr algn="ctr"/>
              <a:endParaRPr lang="es-CL" sz="1143"/>
            </a:p>
          </p:txBody>
        </p:sp>
        <p:sp>
          <p:nvSpPr>
            <p:cNvPr id="28" name="Elipse 27">
              <a:extLst>
                <a:ext uri="{FF2B5EF4-FFF2-40B4-BE49-F238E27FC236}">
                  <a16:creationId xmlns:a16="http://schemas.microsoft.com/office/drawing/2014/main" id="{2C8C51B2-1ABC-4B80-ABE2-F1B2583DB5BF}"/>
                </a:ext>
              </a:extLst>
            </p:cNvPr>
            <p:cNvSpPr/>
            <p:nvPr/>
          </p:nvSpPr>
          <p:spPr>
            <a:xfrm>
              <a:off x="6932867" y="3144351"/>
              <a:ext cx="196667" cy="19666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8064" tIns="29032" rIns="58064" bIns="29032" numCol="1" spcCol="0" rtlCol="0" fromWordArt="0" anchor="ctr" anchorCtr="0" forceAA="0" compatLnSpc="1">
              <a:prstTxWarp prst="textNoShape">
                <a:avLst/>
              </a:prstTxWarp>
              <a:noAutofit/>
            </a:bodyPr>
            <a:lstStyle/>
            <a:p>
              <a:pPr algn="ctr"/>
              <a:endParaRPr lang="es-CL" sz="1143"/>
            </a:p>
          </p:txBody>
        </p:sp>
        <p:sp>
          <p:nvSpPr>
            <p:cNvPr id="29" name="Elipse 28">
              <a:extLst>
                <a:ext uri="{FF2B5EF4-FFF2-40B4-BE49-F238E27FC236}">
                  <a16:creationId xmlns:a16="http://schemas.microsoft.com/office/drawing/2014/main" id="{FD45BCAE-7DFC-4886-983D-579187BCC5F0}"/>
                </a:ext>
              </a:extLst>
            </p:cNvPr>
            <p:cNvSpPr/>
            <p:nvPr/>
          </p:nvSpPr>
          <p:spPr>
            <a:xfrm>
              <a:off x="6811430" y="3735966"/>
              <a:ext cx="196667" cy="19666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8064" tIns="29032" rIns="58064" bIns="29032" numCol="1" spcCol="0" rtlCol="0" fromWordArt="0" anchor="ctr" anchorCtr="0" forceAA="0" compatLnSpc="1">
              <a:prstTxWarp prst="textNoShape">
                <a:avLst/>
              </a:prstTxWarp>
              <a:noAutofit/>
            </a:bodyPr>
            <a:lstStyle/>
            <a:p>
              <a:pPr algn="ctr"/>
              <a:endParaRPr lang="es-CL" sz="1143"/>
            </a:p>
          </p:txBody>
        </p:sp>
        <p:sp>
          <p:nvSpPr>
            <p:cNvPr id="30" name="Elipse 29">
              <a:extLst>
                <a:ext uri="{FF2B5EF4-FFF2-40B4-BE49-F238E27FC236}">
                  <a16:creationId xmlns:a16="http://schemas.microsoft.com/office/drawing/2014/main" id="{113598B6-2DE4-48DC-9445-4AA846C0A3C0}"/>
                </a:ext>
              </a:extLst>
            </p:cNvPr>
            <p:cNvSpPr/>
            <p:nvPr/>
          </p:nvSpPr>
          <p:spPr>
            <a:xfrm>
              <a:off x="6747089" y="4462363"/>
              <a:ext cx="196667" cy="19666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8064" tIns="29032" rIns="58064" bIns="29032" numCol="1" spcCol="0" rtlCol="0" fromWordArt="0" anchor="ctr" anchorCtr="0" forceAA="0" compatLnSpc="1">
              <a:prstTxWarp prst="textNoShape">
                <a:avLst/>
              </a:prstTxWarp>
              <a:noAutofit/>
            </a:bodyPr>
            <a:lstStyle/>
            <a:p>
              <a:pPr algn="ctr"/>
              <a:endParaRPr lang="es-CL" sz="1143"/>
            </a:p>
          </p:txBody>
        </p:sp>
        <p:sp>
          <p:nvSpPr>
            <p:cNvPr id="31" name="Elipse 30">
              <a:extLst>
                <a:ext uri="{FF2B5EF4-FFF2-40B4-BE49-F238E27FC236}">
                  <a16:creationId xmlns:a16="http://schemas.microsoft.com/office/drawing/2014/main" id="{2159FC47-D4E0-40D5-94AB-D8C01DAC04D7}"/>
                </a:ext>
              </a:extLst>
            </p:cNvPr>
            <p:cNvSpPr/>
            <p:nvPr/>
          </p:nvSpPr>
          <p:spPr>
            <a:xfrm>
              <a:off x="6372670" y="5143300"/>
              <a:ext cx="196667" cy="19666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8064" tIns="29032" rIns="58064" bIns="29032" numCol="1" spcCol="0" rtlCol="0" fromWordArt="0" anchor="ctr" anchorCtr="0" forceAA="0" compatLnSpc="1">
              <a:prstTxWarp prst="textNoShape">
                <a:avLst/>
              </a:prstTxWarp>
              <a:noAutofit/>
            </a:bodyPr>
            <a:lstStyle/>
            <a:p>
              <a:pPr algn="ctr"/>
              <a:endParaRPr lang="es-CL" sz="1143"/>
            </a:p>
          </p:txBody>
        </p:sp>
        <p:sp>
          <p:nvSpPr>
            <p:cNvPr id="32" name="Elipse 31">
              <a:extLst>
                <a:ext uri="{FF2B5EF4-FFF2-40B4-BE49-F238E27FC236}">
                  <a16:creationId xmlns:a16="http://schemas.microsoft.com/office/drawing/2014/main" id="{2E7E0283-FE76-4617-9345-B9CC4D5083C7}"/>
                </a:ext>
              </a:extLst>
            </p:cNvPr>
            <p:cNvSpPr/>
            <p:nvPr/>
          </p:nvSpPr>
          <p:spPr>
            <a:xfrm>
              <a:off x="6858213" y="1987158"/>
              <a:ext cx="196667" cy="19666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8064" tIns="29032" rIns="58064" bIns="29032" numCol="1" spcCol="0" rtlCol="0" fromWordArt="0" anchor="ctr" anchorCtr="0" forceAA="0" compatLnSpc="1">
              <a:prstTxWarp prst="textNoShape">
                <a:avLst/>
              </a:prstTxWarp>
              <a:noAutofit/>
            </a:bodyPr>
            <a:lstStyle/>
            <a:p>
              <a:pPr algn="ctr"/>
              <a:endParaRPr lang="es-CL" sz="1143"/>
            </a:p>
          </p:txBody>
        </p:sp>
        <p:sp>
          <p:nvSpPr>
            <p:cNvPr id="33" name="Elipse 32">
              <a:extLst>
                <a:ext uri="{FF2B5EF4-FFF2-40B4-BE49-F238E27FC236}">
                  <a16:creationId xmlns:a16="http://schemas.microsoft.com/office/drawing/2014/main" id="{55F914FB-5C4E-4DDF-86EC-3E3C21A3DCB3}"/>
                </a:ext>
              </a:extLst>
            </p:cNvPr>
            <p:cNvSpPr/>
            <p:nvPr/>
          </p:nvSpPr>
          <p:spPr>
            <a:xfrm>
              <a:off x="7011723" y="2675622"/>
              <a:ext cx="196667" cy="19666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8064" tIns="29032" rIns="58064" bIns="29032" numCol="1" spcCol="0" rtlCol="0" fromWordArt="0" anchor="ctr" anchorCtr="0" forceAA="0" compatLnSpc="1">
              <a:prstTxWarp prst="textNoShape">
                <a:avLst/>
              </a:prstTxWarp>
              <a:noAutofit/>
            </a:bodyPr>
            <a:lstStyle/>
            <a:p>
              <a:pPr algn="ctr"/>
              <a:endParaRPr lang="es-CL" sz="1143"/>
            </a:p>
          </p:txBody>
        </p:sp>
        <p:sp>
          <p:nvSpPr>
            <p:cNvPr id="3" name="CuadroTexto 2">
              <a:extLst>
                <a:ext uri="{FF2B5EF4-FFF2-40B4-BE49-F238E27FC236}">
                  <a16:creationId xmlns:a16="http://schemas.microsoft.com/office/drawing/2014/main" id="{78DA0716-5F3D-4679-9AC7-F50F6B453C7A}"/>
                </a:ext>
              </a:extLst>
            </p:cNvPr>
            <p:cNvSpPr txBox="1"/>
            <p:nvPr/>
          </p:nvSpPr>
          <p:spPr>
            <a:xfrm>
              <a:off x="1917295" y="6078855"/>
              <a:ext cx="837089" cy="268215"/>
            </a:xfrm>
            <a:prstGeom prst="rect">
              <a:avLst/>
            </a:prstGeom>
            <a:noFill/>
          </p:spPr>
          <p:txBody>
            <a:bodyPr wrap="none" rtlCol="0">
              <a:spAutoFit/>
            </a:bodyPr>
            <a:lstStyle/>
            <a:p>
              <a:r>
                <a:rPr lang="es-CL" sz="1143" dirty="0"/>
                <a:t>Chacabuco</a:t>
              </a:r>
            </a:p>
          </p:txBody>
        </p:sp>
        <p:sp>
          <p:nvSpPr>
            <p:cNvPr id="34" name="CuadroTexto 33">
              <a:extLst>
                <a:ext uri="{FF2B5EF4-FFF2-40B4-BE49-F238E27FC236}">
                  <a16:creationId xmlns:a16="http://schemas.microsoft.com/office/drawing/2014/main" id="{3F581021-E488-4597-9157-2F87E63AA0E6}"/>
                </a:ext>
              </a:extLst>
            </p:cNvPr>
            <p:cNvSpPr txBox="1"/>
            <p:nvPr/>
          </p:nvSpPr>
          <p:spPr>
            <a:xfrm>
              <a:off x="2030930" y="5553174"/>
              <a:ext cx="620683" cy="444096"/>
            </a:xfrm>
            <a:prstGeom prst="rect">
              <a:avLst/>
            </a:prstGeom>
            <a:noFill/>
          </p:spPr>
          <p:txBody>
            <a:bodyPr wrap="none" rtlCol="0">
              <a:spAutoFit/>
            </a:bodyPr>
            <a:lstStyle/>
            <a:p>
              <a:r>
                <a:rPr lang="es-CL" sz="1143" dirty="0"/>
                <a:t>Puerto </a:t>
              </a:r>
            </a:p>
            <a:p>
              <a:r>
                <a:rPr lang="es-CL" sz="1143" dirty="0"/>
                <a:t>Montt</a:t>
              </a:r>
            </a:p>
          </p:txBody>
        </p:sp>
        <p:sp>
          <p:nvSpPr>
            <p:cNvPr id="35" name="CuadroTexto 34">
              <a:extLst>
                <a:ext uri="{FF2B5EF4-FFF2-40B4-BE49-F238E27FC236}">
                  <a16:creationId xmlns:a16="http://schemas.microsoft.com/office/drawing/2014/main" id="{F4273208-73AA-4DDC-95CE-0558287742A9}"/>
                </a:ext>
              </a:extLst>
            </p:cNvPr>
            <p:cNvSpPr txBox="1"/>
            <p:nvPr/>
          </p:nvSpPr>
          <p:spPr>
            <a:xfrm>
              <a:off x="1933480" y="5112295"/>
              <a:ext cx="872355" cy="268215"/>
            </a:xfrm>
            <a:prstGeom prst="rect">
              <a:avLst/>
            </a:prstGeom>
            <a:noFill/>
          </p:spPr>
          <p:txBody>
            <a:bodyPr wrap="none" rtlCol="0">
              <a:spAutoFit/>
            </a:bodyPr>
            <a:lstStyle/>
            <a:p>
              <a:r>
                <a:rPr lang="es-CL" sz="1143" dirty="0"/>
                <a:t>Talcahuano</a:t>
              </a:r>
            </a:p>
          </p:txBody>
        </p:sp>
        <p:sp>
          <p:nvSpPr>
            <p:cNvPr id="36" name="CuadroTexto 35">
              <a:extLst>
                <a:ext uri="{FF2B5EF4-FFF2-40B4-BE49-F238E27FC236}">
                  <a16:creationId xmlns:a16="http://schemas.microsoft.com/office/drawing/2014/main" id="{082CED3F-EF2A-46D6-BE02-3AAC33404D6A}"/>
                </a:ext>
              </a:extLst>
            </p:cNvPr>
            <p:cNvSpPr txBox="1"/>
            <p:nvPr/>
          </p:nvSpPr>
          <p:spPr>
            <a:xfrm>
              <a:off x="2035510" y="4609574"/>
              <a:ext cx="673582" cy="268215"/>
            </a:xfrm>
            <a:prstGeom prst="rect">
              <a:avLst/>
            </a:prstGeom>
            <a:noFill/>
          </p:spPr>
          <p:txBody>
            <a:bodyPr wrap="none" rtlCol="0">
              <a:spAutoFit/>
            </a:bodyPr>
            <a:lstStyle/>
            <a:p>
              <a:r>
                <a:rPr lang="es-CL" sz="1143" dirty="0"/>
                <a:t>VAP/SAI</a:t>
              </a:r>
            </a:p>
          </p:txBody>
        </p:sp>
        <p:sp>
          <p:nvSpPr>
            <p:cNvPr id="37" name="CuadroTexto 36">
              <a:extLst>
                <a:ext uri="{FF2B5EF4-FFF2-40B4-BE49-F238E27FC236}">
                  <a16:creationId xmlns:a16="http://schemas.microsoft.com/office/drawing/2014/main" id="{7E1AA79D-70FD-4AD4-9094-5AF671E8CF8F}"/>
                </a:ext>
              </a:extLst>
            </p:cNvPr>
            <p:cNvSpPr txBox="1"/>
            <p:nvPr/>
          </p:nvSpPr>
          <p:spPr>
            <a:xfrm>
              <a:off x="1962775" y="4041830"/>
              <a:ext cx="798617" cy="268215"/>
            </a:xfrm>
            <a:prstGeom prst="rect">
              <a:avLst/>
            </a:prstGeom>
            <a:noFill/>
          </p:spPr>
          <p:txBody>
            <a:bodyPr wrap="none" rtlCol="0">
              <a:spAutoFit/>
            </a:bodyPr>
            <a:lstStyle/>
            <a:p>
              <a:r>
                <a:rPr lang="es-CL" sz="1143" dirty="0"/>
                <a:t>Coquimbo</a:t>
              </a:r>
            </a:p>
          </p:txBody>
        </p:sp>
        <p:sp>
          <p:nvSpPr>
            <p:cNvPr id="39" name="CuadroTexto 38">
              <a:extLst>
                <a:ext uri="{FF2B5EF4-FFF2-40B4-BE49-F238E27FC236}">
                  <a16:creationId xmlns:a16="http://schemas.microsoft.com/office/drawing/2014/main" id="{6142F1ED-633A-492C-BCE1-BA1D667FF296}"/>
                </a:ext>
              </a:extLst>
            </p:cNvPr>
            <p:cNvSpPr txBox="1"/>
            <p:nvPr/>
          </p:nvSpPr>
          <p:spPr>
            <a:xfrm>
              <a:off x="1673781" y="2115708"/>
              <a:ext cx="700833" cy="268215"/>
            </a:xfrm>
            <a:prstGeom prst="rect">
              <a:avLst/>
            </a:prstGeom>
            <a:noFill/>
          </p:spPr>
          <p:txBody>
            <a:bodyPr wrap="none" rtlCol="0">
              <a:spAutoFit/>
            </a:bodyPr>
            <a:lstStyle/>
            <a:p>
              <a:r>
                <a:rPr lang="es-CL" sz="1143" dirty="0"/>
                <a:t>Perú-Sur</a:t>
              </a:r>
            </a:p>
          </p:txBody>
        </p:sp>
        <p:sp>
          <p:nvSpPr>
            <p:cNvPr id="40" name="CuadroTexto 39">
              <a:extLst>
                <a:ext uri="{FF2B5EF4-FFF2-40B4-BE49-F238E27FC236}">
                  <a16:creationId xmlns:a16="http://schemas.microsoft.com/office/drawing/2014/main" id="{B589BA10-2D97-49A5-8B54-BCDDBB127314}"/>
                </a:ext>
              </a:extLst>
            </p:cNvPr>
            <p:cNvSpPr txBox="1"/>
            <p:nvPr/>
          </p:nvSpPr>
          <p:spPr>
            <a:xfrm>
              <a:off x="1441521" y="1569637"/>
              <a:ext cx="910827" cy="268215"/>
            </a:xfrm>
            <a:prstGeom prst="rect">
              <a:avLst/>
            </a:prstGeom>
            <a:noFill/>
          </p:spPr>
          <p:txBody>
            <a:bodyPr wrap="none" rtlCol="0">
              <a:spAutoFit/>
            </a:bodyPr>
            <a:lstStyle/>
            <a:p>
              <a:r>
                <a:rPr lang="es-CL" sz="1143" dirty="0"/>
                <a:t>Perú-Centro</a:t>
              </a:r>
            </a:p>
          </p:txBody>
        </p:sp>
        <p:sp>
          <p:nvSpPr>
            <p:cNvPr id="41" name="CuadroTexto 40">
              <a:extLst>
                <a:ext uri="{FF2B5EF4-FFF2-40B4-BE49-F238E27FC236}">
                  <a16:creationId xmlns:a16="http://schemas.microsoft.com/office/drawing/2014/main" id="{17799716-B4D4-429F-B23E-B27E6AD5C019}"/>
                </a:ext>
              </a:extLst>
            </p:cNvPr>
            <p:cNvSpPr txBox="1"/>
            <p:nvPr/>
          </p:nvSpPr>
          <p:spPr>
            <a:xfrm>
              <a:off x="1362649" y="1131520"/>
              <a:ext cx="849913" cy="268215"/>
            </a:xfrm>
            <a:prstGeom prst="rect">
              <a:avLst/>
            </a:prstGeom>
            <a:noFill/>
          </p:spPr>
          <p:txBody>
            <a:bodyPr wrap="none" rtlCol="0">
              <a:spAutoFit/>
            </a:bodyPr>
            <a:lstStyle/>
            <a:p>
              <a:r>
                <a:rPr lang="es-CL" sz="1143" dirty="0"/>
                <a:t>Perú-Norte</a:t>
              </a:r>
            </a:p>
          </p:txBody>
        </p:sp>
        <p:sp>
          <p:nvSpPr>
            <p:cNvPr id="42" name="CuadroTexto 41">
              <a:extLst>
                <a:ext uri="{FF2B5EF4-FFF2-40B4-BE49-F238E27FC236}">
                  <a16:creationId xmlns:a16="http://schemas.microsoft.com/office/drawing/2014/main" id="{46E3C9C4-44C5-4785-9CC5-0133082783D6}"/>
                </a:ext>
              </a:extLst>
            </p:cNvPr>
            <p:cNvSpPr txBox="1"/>
            <p:nvPr/>
          </p:nvSpPr>
          <p:spPr>
            <a:xfrm>
              <a:off x="892340" y="901418"/>
              <a:ext cx="782587" cy="268215"/>
            </a:xfrm>
            <a:prstGeom prst="rect">
              <a:avLst/>
            </a:prstGeom>
            <a:noFill/>
          </p:spPr>
          <p:txBody>
            <a:bodyPr wrap="none" rtlCol="0">
              <a:spAutoFit/>
            </a:bodyPr>
            <a:lstStyle/>
            <a:p>
              <a:r>
                <a:rPr lang="es-CL" sz="1143" dirty="0"/>
                <a:t>Guayaquil</a:t>
              </a:r>
            </a:p>
          </p:txBody>
        </p:sp>
        <p:sp>
          <p:nvSpPr>
            <p:cNvPr id="43" name="CuadroTexto 42">
              <a:extLst>
                <a:ext uri="{FF2B5EF4-FFF2-40B4-BE49-F238E27FC236}">
                  <a16:creationId xmlns:a16="http://schemas.microsoft.com/office/drawing/2014/main" id="{D511CEAF-6F2D-41EE-A684-258750ABFCBC}"/>
                </a:ext>
              </a:extLst>
            </p:cNvPr>
            <p:cNvSpPr txBox="1"/>
            <p:nvPr/>
          </p:nvSpPr>
          <p:spPr>
            <a:xfrm>
              <a:off x="3162557" y="4013296"/>
              <a:ext cx="461986" cy="268215"/>
            </a:xfrm>
            <a:prstGeom prst="rect">
              <a:avLst/>
            </a:prstGeom>
            <a:noFill/>
          </p:spPr>
          <p:txBody>
            <a:bodyPr wrap="none" rtlCol="0">
              <a:spAutoFit/>
            </a:bodyPr>
            <a:lstStyle/>
            <a:p>
              <a:r>
                <a:rPr lang="es-CL" sz="1143" dirty="0"/>
                <a:t>NOA</a:t>
              </a:r>
            </a:p>
          </p:txBody>
        </p:sp>
        <p:sp>
          <p:nvSpPr>
            <p:cNvPr id="44" name="CuadroTexto 43">
              <a:extLst>
                <a:ext uri="{FF2B5EF4-FFF2-40B4-BE49-F238E27FC236}">
                  <a16:creationId xmlns:a16="http://schemas.microsoft.com/office/drawing/2014/main" id="{43E9F1C0-E4DE-4255-9925-9BA30550A1EF}"/>
                </a:ext>
              </a:extLst>
            </p:cNvPr>
            <p:cNvSpPr txBox="1"/>
            <p:nvPr/>
          </p:nvSpPr>
          <p:spPr>
            <a:xfrm>
              <a:off x="5515782" y="4256001"/>
              <a:ext cx="436338" cy="268215"/>
            </a:xfrm>
            <a:prstGeom prst="rect">
              <a:avLst/>
            </a:prstGeom>
            <a:noFill/>
          </p:spPr>
          <p:txBody>
            <a:bodyPr wrap="none" rtlCol="0">
              <a:spAutoFit/>
            </a:bodyPr>
            <a:lstStyle/>
            <a:p>
              <a:r>
                <a:rPr lang="es-CL" sz="1143" dirty="0"/>
                <a:t>NEA</a:t>
              </a:r>
            </a:p>
          </p:txBody>
        </p:sp>
        <p:sp>
          <p:nvSpPr>
            <p:cNvPr id="45" name="CuadroTexto 44">
              <a:extLst>
                <a:ext uri="{FF2B5EF4-FFF2-40B4-BE49-F238E27FC236}">
                  <a16:creationId xmlns:a16="http://schemas.microsoft.com/office/drawing/2014/main" id="{58D156EF-460A-4EAB-ADFF-0BF46F99943F}"/>
                </a:ext>
              </a:extLst>
            </p:cNvPr>
            <p:cNvSpPr txBox="1"/>
            <p:nvPr/>
          </p:nvSpPr>
          <p:spPr>
            <a:xfrm>
              <a:off x="4096526" y="4677416"/>
              <a:ext cx="692818" cy="268215"/>
            </a:xfrm>
            <a:prstGeom prst="rect">
              <a:avLst/>
            </a:prstGeom>
            <a:noFill/>
          </p:spPr>
          <p:txBody>
            <a:bodyPr wrap="none" rtlCol="0">
              <a:spAutoFit/>
            </a:bodyPr>
            <a:lstStyle/>
            <a:p>
              <a:r>
                <a:rPr lang="es-CL" sz="1143" dirty="0"/>
                <a:t>Córdoba</a:t>
              </a:r>
            </a:p>
          </p:txBody>
        </p:sp>
        <p:sp>
          <p:nvSpPr>
            <p:cNvPr id="46" name="Elipse 45">
              <a:extLst>
                <a:ext uri="{FF2B5EF4-FFF2-40B4-BE49-F238E27FC236}">
                  <a16:creationId xmlns:a16="http://schemas.microsoft.com/office/drawing/2014/main" id="{16DF8912-4E73-4AE6-94E3-E1DA7B75FB37}"/>
                </a:ext>
              </a:extLst>
            </p:cNvPr>
            <p:cNvSpPr/>
            <p:nvPr/>
          </p:nvSpPr>
          <p:spPr>
            <a:xfrm>
              <a:off x="4276522" y="4462363"/>
              <a:ext cx="196667" cy="19666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8064" tIns="29032" rIns="58064" bIns="29032" numCol="1" spcCol="0" rtlCol="0" fromWordArt="0" anchor="ctr" anchorCtr="0" forceAA="0" compatLnSpc="1">
              <a:prstTxWarp prst="textNoShape">
                <a:avLst/>
              </a:prstTxWarp>
              <a:noAutofit/>
            </a:bodyPr>
            <a:lstStyle/>
            <a:p>
              <a:pPr algn="ctr"/>
              <a:endParaRPr lang="es-CL" sz="1143"/>
            </a:p>
          </p:txBody>
        </p:sp>
        <p:sp>
          <p:nvSpPr>
            <p:cNvPr id="47" name="Elipse 46">
              <a:extLst>
                <a:ext uri="{FF2B5EF4-FFF2-40B4-BE49-F238E27FC236}">
                  <a16:creationId xmlns:a16="http://schemas.microsoft.com/office/drawing/2014/main" id="{8E51BEC7-41AD-49A9-8D7F-C7AEAA8F2162}"/>
                </a:ext>
              </a:extLst>
            </p:cNvPr>
            <p:cNvSpPr/>
            <p:nvPr/>
          </p:nvSpPr>
          <p:spPr>
            <a:xfrm>
              <a:off x="4867591" y="4884927"/>
              <a:ext cx="196667" cy="19666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8064" tIns="29032" rIns="58064" bIns="29032" numCol="1" spcCol="0" rtlCol="0" fromWordArt="0" anchor="ctr" anchorCtr="0" forceAA="0" compatLnSpc="1">
              <a:prstTxWarp prst="textNoShape">
                <a:avLst/>
              </a:prstTxWarp>
              <a:noAutofit/>
            </a:bodyPr>
            <a:lstStyle/>
            <a:p>
              <a:pPr algn="ctr"/>
              <a:endParaRPr lang="es-CL" sz="1143"/>
            </a:p>
          </p:txBody>
        </p:sp>
        <p:sp>
          <p:nvSpPr>
            <p:cNvPr id="48" name="CuadroTexto 47">
              <a:extLst>
                <a:ext uri="{FF2B5EF4-FFF2-40B4-BE49-F238E27FC236}">
                  <a16:creationId xmlns:a16="http://schemas.microsoft.com/office/drawing/2014/main" id="{A6403336-56C4-4FAF-AF0A-05226FB659F0}"/>
                </a:ext>
              </a:extLst>
            </p:cNvPr>
            <p:cNvSpPr txBox="1"/>
            <p:nvPr/>
          </p:nvSpPr>
          <p:spPr>
            <a:xfrm>
              <a:off x="4753430" y="5092702"/>
              <a:ext cx="609462" cy="268215"/>
            </a:xfrm>
            <a:prstGeom prst="rect">
              <a:avLst/>
            </a:prstGeom>
            <a:noFill/>
          </p:spPr>
          <p:txBody>
            <a:bodyPr wrap="none" rtlCol="0">
              <a:spAutoFit/>
            </a:bodyPr>
            <a:lstStyle/>
            <a:p>
              <a:r>
                <a:rPr lang="es-CL" sz="1143" dirty="0" err="1"/>
                <a:t>RosaFé</a:t>
              </a:r>
              <a:endParaRPr lang="es-CL" sz="1143" dirty="0"/>
            </a:p>
          </p:txBody>
        </p:sp>
        <p:sp>
          <p:nvSpPr>
            <p:cNvPr id="49" name="CuadroTexto 48">
              <a:extLst>
                <a:ext uri="{FF2B5EF4-FFF2-40B4-BE49-F238E27FC236}">
                  <a16:creationId xmlns:a16="http://schemas.microsoft.com/office/drawing/2014/main" id="{99874B9A-B311-466D-94BD-697AEE18B0B3}"/>
                </a:ext>
              </a:extLst>
            </p:cNvPr>
            <p:cNvSpPr txBox="1"/>
            <p:nvPr/>
          </p:nvSpPr>
          <p:spPr>
            <a:xfrm>
              <a:off x="5275410" y="5800902"/>
              <a:ext cx="775190" cy="444096"/>
            </a:xfrm>
            <a:prstGeom prst="rect">
              <a:avLst/>
            </a:prstGeom>
            <a:noFill/>
          </p:spPr>
          <p:txBody>
            <a:bodyPr wrap="square" rtlCol="0">
              <a:spAutoFit/>
            </a:bodyPr>
            <a:lstStyle/>
            <a:p>
              <a:r>
                <a:rPr lang="es-CL" sz="1143" dirty="0"/>
                <a:t>Buenos </a:t>
              </a:r>
            </a:p>
            <a:p>
              <a:r>
                <a:rPr lang="es-CL" sz="1143" dirty="0"/>
                <a:t>Aires</a:t>
              </a:r>
            </a:p>
          </p:txBody>
        </p:sp>
        <p:sp>
          <p:nvSpPr>
            <p:cNvPr id="50" name="CuadroTexto 49">
              <a:extLst>
                <a:ext uri="{FF2B5EF4-FFF2-40B4-BE49-F238E27FC236}">
                  <a16:creationId xmlns:a16="http://schemas.microsoft.com/office/drawing/2014/main" id="{A930BF67-EDA6-4F8A-82D9-36728D86E0B2}"/>
                </a:ext>
              </a:extLst>
            </p:cNvPr>
            <p:cNvSpPr txBox="1"/>
            <p:nvPr/>
          </p:nvSpPr>
          <p:spPr>
            <a:xfrm>
              <a:off x="5220766" y="3800609"/>
              <a:ext cx="731290" cy="268215"/>
            </a:xfrm>
            <a:prstGeom prst="rect">
              <a:avLst/>
            </a:prstGeom>
            <a:noFill/>
          </p:spPr>
          <p:txBody>
            <a:bodyPr wrap="none" rtlCol="0">
              <a:spAutoFit/>
            </a:bodyPr>
            <a:lstStyle/>
            <a:p>
              <a:r>
                <a:rPr lang="es-CL" sz="1143" dirty="0"/>
                <a:t>Asunción</a:t>
              </a:r>
            </a:p>
          </p:txBody>
        </p:sp>
        <p:sp>
          <p:nvSpPr>
            <p:cNvPr id="51" name="CuadroTexto 50">
              <a:extLst>
                <a:ext uri="{FF2B5EF4-FFF2-40B4-BE49-F238E27FC236}">
                  <a16:creationId xmlns:a16="http://schemas.microsoft.com/office/drawing/2014/main" id="{6549141F-24BF-45D4-9626-135D20AB5118}"/>
                </a:ext>
              </a:extLst>
            </p:cNvPr>
            <p:cNvSpPr txBox="1"/>
            <p:nvPr/>
          </p:nvSpPr>
          <p:spPr>
            <a:xfrm>
              <a:off x="4128581" y="3425540"/>
              <a:ext cx="843501" cy="268215"/>
            </a:xfrm>
            <a:prstGeom prst="rect">
              <a:avLst/>
            </a:prstGeom>
            <a:noFill/>
          </p:spPr>
          <p:txBody>
            <a:bodyPr wrap="none" rtlCol="0">
              <a:spAutoFit/>
            </a:bodyPr>
            <a:lstStyle/>
            <a:p>
              <a:r>
                <a:rPr lang="es-CL" sz="1143" dirty="0"/>
                <a:t>Loma Plata</a:t>
              </a:r>
            </a:p>
          </p:txBody>
        </p:sp>
        <p:sp>
          <p:nvSpPr>
            <p:cNvPr id="53" name="CuadroTexto 52">
              <a:extLst>
                <a:ext uri="{FF2B5EF4-FFF2-40B4-BE49-F238E27FC236}">
                  <a16:creationId xmlns:a16="http://schemas.microsoft.com/office/drawing/2014/main" id="{C8134A5A-0E40-4305-992B-FD443D973258}"/>
                </a:ext>
              </a:extLst>
            </p:cNvPr>
            <p:cNvSpPr txBox="1"/>
            <p:nvPr/>
          </p:nvSpPr>
          <p:spPr>
            <a:xfrm>
              <a:off x="6050600" y="2673673"/>
              <a:ext cx="638316" cy="444096"/>
            </a:xfrm>
            <a:prstGeom prst="rect">
              <a:avLst/>
            </a:prstGeom>
            <a:noFill/>
          </p:spPr>
          <p:txBody>
            <a:bodyPr wrap="none" rtlCol="0">
              <a:spAutoFit/>
            </a:bodyPr>
            <a:lstStyle/>
            <a:p>
              <a:r>
                <a:rPr lang="es-CL" sz="1143" dirty="0"/>
                <a:t>Campo </a:t>
              </a:r>
            </a:p>
            <a:p>
              <a:r>
                <a:rPr lang="es-CL" sz="1143" dirty="0"/>
                <a:t>Grande</a:t>
              </a:r>
            </a:p>
          </p:txBody>
        </p:sp>
        <p:sp>
          <p:nvSpPr>
            <p:cNvPr id="54" name="CuadroTexto 53">
              <a:extLst>
                <a:ext uri="{FF2B5EF4-FFF2-40B4-BE49-F238E27FC236}">
                  <a16:creationId xmlns:a16="http://schemas.microsoft.com/office/drawing/2014/main" id="{DC007EE8-9E1E-4015-9328-14E41AB9E1A5}"/>
                </a:ext>
              </a:extLst>
            </p:cNvPr>
            <p:cNvSpPr txBox="1"/>
            <p:nvPr/>
          </p:nvSpPr>
          <p:spPr>
            <a:xfrm>
              <a:off x="6198514" y="5304207"/>
              <a:ext cx="689612" cy="268215"/>
            </a:xfrm>
            <a:prstGeom prst="rect">
              <a:avLst/>
            </a:prstGeom>
            <a:noFill/>
          </p:spPr>
          <p:txBody>
            <a:bodyPr wrap="none" rtlCol="0">
              <a:spAutoFit/>
            </a:bodyPr>
            <a:lstStyle/>
            <a:p>
              <a:r>
                <a:rPr lang="es-CL" sz="1143" dirty="0"/>
                <a:t>Uruguay</a:t>
              </a:r>
            </a:p>
          </p:txBody>
        </p:sp>
        <p:sp>
          <p:nvSpPr>
            <p:cNvPr id="55" name="CuadroTexto 54">
              <a:extLst>
                <a:ext uri="{FF2B5EF4-FFF2-40B4-BE49-F238E27FC236}">
                  <a16:creationId xmlns:a16="http://schemas.microsoft.com/office/drawing/2014/main" id="{D0768E27-95C7-47A2-AD9F-F59313209162}"/>
                </a:ext>
              </a:extLst>
            </p:cNvPr>
            <p:cNvSpPr txBox="1"/>
            <p:nvPr/>
          </p:nvSpPr>
          <p:spPr>
            <a:xfrm>
              <a:off x="6473200" y="4676965"/>
              <a:ext cx="883576" cy="444096"/>
            </a:xfrm>
            <a:prstGeom prst="rect">
              <a:avLst/>
            </a:prstGeom>
            <a:noFill/>
          </p:spPr>
          <p:txBody>
            <a:bodyPr wrap="none" rtlCol="0">
              <a:spAutoFit/>
            </a:bodyPr>
            <a:lstStyle/>
            <a:p>
              <a:pPr algn="ctr"/>
              <a:r>
                <a:rPr lang="es-CL" sz="1143" dirty="0"/>
                <a:t>Rio Grande </a:t>
              </a:r>
            </a:p>
            <a:p>
              <a:pPr algn="ctr"/>
              <a:r>
                <a:rPr lang="es-CL" sz="1143" dirty="0"/>
                <a:t>do Sul</a:t>
              </a:r>
            </a:p>
          </p:txBody>
        </p:sp>
        <p:sp>
          <p:nvSpPr>
            <p:cNvPr id="56" name="CuadroTexto 55">
              <a:extLst>
                <a:ext uri="{FF2B5EF4-FFF2-40B4-BE49-F238E27FC236}">
                  <a16:creationId xmlns:a16="http://schemas.microsoft.com/office/drawing/2014/main" id="{3106F1AF-D9B7-4DAB-A6B6-00672896DE1E}"/>
                </a:ext>
              </a:extLst>
            </p:cNvPr>
            <p:cNvSpPr txBox="1"/>
            <p:nvPr/>
          </p:nvSpPr>
          <p:spPr>
            <a:xfrm>
              <a:off x="6677061" y="4015037"/>
              <a:ext cx="686406" cy="444096"/>
            </a:xfrm>
            <a:prstGeom prst="rect">
              <a:avLst/>
            </a:prstGeom>
            <a:noFill/>
          </p:spPr>
          <p:txBody>
            <a:bodyPr wrap="none" rtlCol="0">
              <a:spAutoFit/>
            </a:bodyPr>
            <a:lstStyle/>
            <a:p>
              <a:r>
                <a:rPr lang="es-CL" sz="1143" dirty="0"/>
                <a:t>Santa </a:t>
              </a:r>
            </a:p>
            <a:p>
              <a:r>
                <a:rPr lang="es-CL" sz="1143" dirty="0"/>
                <a:t>Catarina</a:t>
              </a:r>
            </a:p>
          </p:txBody>
        </p:sp>
        <p:sp>
          <p:nvSpPr>
            <p:cNvPr id="57" name="CuadroTexto 56">
              <a:extLst>
                <a:ext uri="{FF2B5EF4-FFF2-40B4-BE49-F238E27FC236}">
                  <a16:creationId xmlns:a16="http://schemas.microsoft.com/office/drawing/2014/main" id="{F1D3873D-6692-4AE7-8DB4-DF92DAD754AD}"/>
                </a:ext>
              </a:extLst>
            </p:cNvPr>
            <p:cNvSpPr txBox="1"/>
            <p:nvPr/>
          </p:nvSpPr>
          <p:spPr>
            <a:xfrm>
              <a:off x="6763364" y="3318735"/>
              <a:ext cx="599844" cy="268215"/>
            </a:xfrm>
            <a:prstGeom prst="rect">
              <a:avLst/>
            </a:prstGeom>
            <a:noFill/>
          </p:spPr>
          <p:txBody>
            <a:bodyPr wrap="none" rtlCol="0">
              <a:spAutoFit/>
            </a:bodyPr>
            <a:lstStyle/>
            <a:p>
              <a:r>
                <a:rPr lang="es-CL" sz="1143" dirty="0"/>
                <a:t>Paraná</a:t>
              </a:r>
            </a:p>
          </p:txBody>
        </p:sp>
        <p:sp>
          <p:nvSpPr>
            <p:cNvPr id="58" name="CuadroTexto 57">
              <a:extLst>
                <a:ext uri="{FF2B5EF4-FFF2-40B4-BE49-F238E27FC236}">
                  <a16:creationId xmlns:a16="http://schemas.microsoft.com/office/drawing/2014/main" id="{123E4619-DDB6-43A3-91B2-824785DC8DAF}"/>
                </a:ext>
              </a:extLst>
            </p:cNvPr>
            <p:cNvSpPr txBox="1"/>
            <p:nvPr/>
          </p:nvSpPr>
          <p:spPr>
            <a:xfrm>
              <a:off x="6731015" y="2852705"/>
              <a:ext cx="766557" cy="268215"/>
            </a:xfrm>
            <a:prstGeom prst="rect">
              <a:avLst/>
            </a:prstGeom>
            <a:noFill/>
          </p:spPr>
          <p:txBody>
            <a:bodyPr wrap="none" rtlCol="0">
              <a:spAutoFit/>
            </a:bodyPr>
            <a:lstStyle/>
            <a:p>
              <a:r>
                <a:rPr lang="es-CL" sz="1143" dirty="0"/>
                <a:t>Sao Paulo</a:t>
              </a:r>
            </a:p>
          </p:txBody>
        </p:sp>
        <p:sp>
          <p:nvSpPr>
            <p:cNvPr id="59" name="CuadroTexto 58">
              <a:extLst>
                <a:ext uri="{FF2B5EF4-FFF2-40B4-BE49-F238E27FC236}">
                  <a16:creationId xmlns:a16="http://schemas.microsoft.com/office/drawing/2014/main" id="{3DB86DCA-C469-4627-8582-7F863FF08391}"/>
                </a:ext>
              </a:extLst>
            </p:cNvPr>
            <p:cNvSpPr txBox="1"/>
            <p:nvPr/>
          </p:nvSpPr>
          <p:spPr>
            <a:xfrm>
              <a:off x="6715206" y="2191507"/>
              <a:ext cx="582211" cy="444096"/>
            </a:xfrm>
            <a:prstGeom prst="rect">
              <a:avLst/>
            </a:prstGeom>
            <a:noFill/>
          </p:spPr>
          <p:txBody>
            <a:bodyPr wrap="none" rtlCol="0">
              <a:spAutoFit/>
            </a:bodyPr>
            <a:lstStyle/>
            <a:p>
              <a:r>
                <a:rPr lang="es-CL" sz="1143" dirty="0"/>
                <a:t>Minas </a:t>
              </a:r>
            </a:p>
            <a:p>
              <a:r>
                <a:rPr lang="es-CL" sz="1143" dirty="0"/>
                <a:t>Gerais</a:t>
              </a:r>
            </a:p>
          </p:txBody>
        </p:sp>
        <p:sp>
          <p:nvSpPr>
            <p:cNvPr id="60" name="CuadroTexto 59">
              <a:extLst>
                <a:ext uri="{FF2B5EF4-FFF2-40B4-BE49-F238E27FC236}">
                  <a16:creationId xmlns:a16="http://schemas.microsoft.com/office/drawing/2014/main" id="{9F930DDB-73C4-422A-A922-1FDBCC41DE36}"/>
                </a:ext>
              </a:extLst>
            </p:cNvPr>
            <p:cNvSpPr txBox="1"/>
            <p:nvPr/>
          </p:nvSpPr>
          <p:spPr>
            <a:xfrm>
              <a:off x="6098620" y="1846632"/>
              <a:ext cx="516488" cy="268215"/>
            </a:xfrm>
            <a:prstGeom prst="rect">
              <a:avLst/>
            </a:prstGeom>
            <a:noFill/>
          </p:spPr>
          <p:txBody>
            <a:bodyPr wrap="none" rtlCol="0">
              <a:spAutoFit/>
            </a:bodyPr>
            <a:lstStyle/>
            <a:p>
              <a:r>
                <a:rPr lang="es-CL" sz="1143" dirty="0" err="1"/>
                <a:t>Goias</a:t>
              </a:r>
              <a:endParaRPr lang="es-CL" sz="1143" dirty="0"/>
            </a:p>
          </p:txBody>
        </p:sp>
        <p:sp>
          <p:nvSpPr>
            <p:cNvPr id="61" name="CuadroTexto 60">
              <a:extLst>
                <a:ext uri="{FF2B5EF4-FFF2-40B4-BE49-F238E27FC236}">
                  <a16:creationId xmlns:a16="http://schemas.microsoft.com/office/drawing/2014/main" id="{44CCA0C8-9713-4D4D-8D09-B612713420B5}"/>
                </a:ext>
              </a:extLst>
            </p:cNvPr>
            <p:cNvSpPr txBox="1"/>
            <p:nvPr/>
          </p:nvSpPr>
          <p:spPr>
            <a:xfrm>
              <a:off x="4953625" y="1714929"/>
              <a:ext cx="954107" cy="268215"/>
            </a:xfrm>
            <a:prstGeom prst="rect">
              <a:avLst/>
            </a:prstGeom>
            <a:noFill/>
          </p:spPr>
          <p:txBody>
            <a:bodyPr wrap="none" rtlCol="0">
              <a:spAutoFit/>
            </a:bodyPr>
            <a:lstStyle/>
            <a:p>
              <a:r>
                <a:rPr lang="es-CL" sz="1143" dirty="0"/>
                <a:t>Mato Grosso</a:t>
              </a:r>
            </a:p>
          </p:txBody>
        </p:sp>
        <p:sp>
          <p:nvSpPr>
            <p:cNvPr id="62" name="CuadroTexto 61">
              <a:extLst>
                <a:ext uri="{FF2B5EF4-FFF2-40B4-BE49-F238E27FC236}">
                  <a16:creationId xmlns:a16="http://schemas.microsoft.com/office/drawing/2014/main" id="{7C282724-B123-42FE-83CB-BD9D11E2EBC5}"/>
                </a:ext>
              </a:extLst>
            </p:cNvPr>
            <p:cNvSpPr txBox="1"/>
            <p:nvPr/>
          </p:nvSpPr>
          <p:spPr>
            <a:xfrm>
              <a:off x="3381561" y="3283438"/>
              <a:ext cx="518091" cy="268215"/>
            </a:xfrm>
            <a:prstGeom prst="rect">
              <a:avLst/>
            </a:prstGeom>
            <a:noFill/>
          </p:spPr>
          <p:txBody>
            <a:bodyPr wrap="none" rtlCol="0">
              <a:spAutoFit/>
            </a:bodyPr>
            <a:lstStyle/>
            <a:p>
              <a:r>
                <a:rPr lang="es-CL" sz="1143" dirty="0"/>
                <a:t>Tarija</a:t>
              </a:r>
            </a:p>
          </p:txBody>
        </p:sp>
        <p:sp>
          <p:nvSpPr>
            <p:cNvPr id="63" name="CuadroTexto 62">
              <a:extLst>
                <a:ext uri="{FF2B5EF4-FFF2-40B4-BE49-F238E27FC236}">
                  <a16:creationId xmlns:a16="http://schemas.microsoft.com/office/drawing/2014/main" id="{4674A8F9-AC34-4DC3-BDAF-62B58044E786}"/>
                </a:ext>
              </a:extLst>
            </p:cNvPr>
            <p:cNvSpPr txBox="1"/>
            <p:nvPr/>
          </p:nvSpPr>
          <p:spPr>
            <a:xfrm>
              <a:off x="3996290" y="2413364"/>
              <a:ext cx="817853" cy="268215"/>
            </a:xfrm>
            <a:prstGeom prst="rect">
              <a:avLst/>
            </a:prstGeom>
            <a:noFill/>
          </p:spPr>
          <p:txBody>
            <a:bodyPr wrap="none" rtlCol="0">
              <a:spAutoFit/>
            </a:bodyPr>
            <a:lstStyle/>
            <a:p>
              <a:r>
                <a:rPr lang="es-CL" sz="1143" dirty="0"/>
                <a:t>Santa Cruz</a:t>
              </a:r>
            </a:p>
          </p:txBody>
        </p:sp>
        <p:sp>
          <p:nvSpPr>
            <p:cNvPr id="64" name="CuadroTexto 63">
              <a:extLst>
                <a:ext uri="{FF2B5EF4-FFF2-40B4-BE49-F238E27FC236}">
                  <a16:creationId xmlns:a16="http://schemas.microsoft.com/office/drawing/2014/main" id="{686FFF62-E89A-44C6-AA08-DB084A70042A}"/>
                </a:ext>
              </a:extLst>
            </p:cNvPr>
            <p:cNvSpPr txBox="1"/>
            <p:nvPr/>
          </p:nvSpPr>
          <p:spPr>
            <a:xfrm>
              <a:off x="2728758" y="3043910"/>
              <a:ext cx="554960" cy="268215"/>
            </a:xfrm>
            <a:prstGeom prst="rect">
              <a:avLst/>
            </a:prstGeom>
            <a:noFill/>
          </p:spPr>
          <p:txBody>
            <a:bodyPr wrap="none" rtlCol="0">
              <a:spAutoFit/>
            </a:bodyPr>
            <a:lstStyle/>
            <a:p>
              <a:r>
                <a:rPr lang="es-CL" sz="1143" dirty="0" err="1"/>
                <a:t>Potosi</a:t>
              </a:r>
              <a:endParaRPr lang="es-CL" sz="1143" dirty="0"/>
            </a:p>
          </p:txBody>
        </p:sp>
        <p:sp>
          <p:nvSpPr>
            <p:cNvPr id="65" name="CuadroTexto 64">
              <a:extLst>
                <a:ext uri="{FF2B5EF4-FFF2-40B4-BE49-F238E27FC236}">
                  <a16:creationId xmlns:a16="http://schemas.microsoft.com/office/drawing/2014/main" id="{943A1742-9F97-4654-B03A-05443FE48C50}"/>
                </a:ext>
              </a:extLst>
            </p:cNvPr>
            <p:cNvSpPr txBox="1"/>
            <p:nvPr/>
          </p:nvSpPr>
          <p:spPr>
            <a:xfrm>
              <a:off x="2817390" y="2370187"/>
              <a:ext cx="962123" cy="444096"/>
            </a:xfrm>
            <a:prstGeom prst="rect">
              <a:avLst/>
            </a:prstGeom>
            <a:noFill/>
          </p:spPr>
          <p:txBody>
            <a:bodyPr wrap="none" rtlCol="0">
              <a:spAutoFit/>
            </a:bodyPr>
            <a:lstStyle/>
            <a:p>
              <a:pPr algn="ctr"/>
              <a:r>
                <a:rPr lang="es-CL" sz="1143" dirty="0"/>
                <a:t>Oruro-</a:t>
              </a:r>
            </a:p>
            <a:p>
              <a:pPr algn="ctr"/>
              <a:r>
                <a:rPr lang="es-CL" sz="1143" dirty="0"/>
                <a:t>Cochabamba</a:t>
              </a:r>
            </a:p>
          </p:txBody>
        </p:sp>
        <p:sp>
          <p:nvSpPr>
            <p:cNvPr id="66" name="CuadroTexto 65">
              <a:extLst>
                <a:ext uri="{FF2B5EF4-FFF2-40B4-BE49-F238E27FC236}">
                  <a16:creationId xmlns:a16="http://schemas.microsoft.com/office/drawing/2014/main" id="{7962701F-2AC4-49B3-B0EB-00AC5DE5EA01}"/>
                </a:ext>
              </a:extLst>
            </p:cNvPr>
            <p:cNvSpPr txBox="1"/>
            <p:nvPr/>
          </p:nvSpPr>
          <p:spPr>
            <a:xfrm>
              <a:off x="2808914" y="2046552"/>
              <a:ext cx="553357" cy="268215"/>
            </a:xfrm>
            <a:prstGeom prst="rect">
              <a:avLst/>
            </a:prstGeom>
            <a:noFill/>
          </p:spPr>
          <p:txBody>
            <a:bodyPr wrap="none" rtlCol="0">
              <a:spAutoFit/>
            </a:bodyPr>
            <a:lstStyle/>
            <a:p>
              <a:r>
                <a:rPr lang="es-CL" sz="1143" dirty="0"/>
                <a:t>La Paz</a:t>
              </a:r>
            </a:p>
          </p:txBody>
        </p:sp>
        <p:sp>
          <p:nvSpPr>
            <p:cNvPr id="85" name="Elipse 84">
              <a:extLst>
                <a:ext uri="{FF2B5EF4-FFF2-40B4-BE49-F238E27FC236}">
                  <a16:creationId xmlns:a16="http://schemas.microsoft.com/office/drawing/2014/main" id="{74067033-D086-49F5-87D1-B8A68F996892}"/>
                </a:ext>
              </a:extLst>
            </p:cNvPr>
            <p:cNvSpPr/>
            <p:nvPr/>
          </p:nvSpPr>
          <p:spPr>
            <a:xfrm>
              <a:off x="5195498" y="2968284"/>
              <a:ext cx="196667" cy="19666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8064" tIns="29032" rIns="58064" bIns="29032" numCol="1" spcCol="0" rtlCol="0" fromWordArt="0" anchor="ctr" anchorCtr="0" forceAA="0" compatLnSpc="1">
              <a:prstTxWarp prst="textNoShape">
                <a:avLst/>
              </a:prstTxWarp>
              <a:noAutofit/>
            </a:bodyPr>
            <a:lstStyle/>
            <a:p>
              <a:pPr algn="ctr"/>
              <a:endParaRPr lang="es-CL" sz="1143"/>
            </a:p>
          </p:txBody>
        </p:sp>
        <p:sp>
          <p:nvSpPr>
            <p:cNvPr id="86" name="CuadroTexto 85">
              <a:extLst>
                <a:ext uri="{FF2B5EF4-FFF2-40B4-BE49-F238E27FC236}">
                  <a16:creationId xmlns:a16="http://schemas.microsoft.com/office/drawing/2014/main" id="{0653D935-3A44-4813-8C21-3819F8BDAA2B}"/>
                </a:ext>
              </a:extLst>
            </p:cNvPr>
            <p:cNvSpPr txBox="1"/>
            <p:nvPr/>
          </p:nvSpPr>
          <p:spPr>
            <a:xfrm>
              <a:off x="4673478" y="2971175"/>
              <a:ext cx="752129" cy="444096"/>
            </a:xfrm>
            <a:prstGeom prst="rect">
              <a:avLst/>
            </a:prstGeom>
            <a:noFill/>
          </p:spPr>
          <p:txBody>
            <a:bodyPr wrap="none" rtlCol="0">
              <a:spAutoFit/>
            </a:bodyPr>
            <a:lstStyle/>
            <a:p>
              <a:pPr algn="ctr"/>
              <a:r>
                <a:rPr lang="es-CL" sz="1143" dirty="0"/>
                <a:t>Porto</a:t>
              </a:r>
            </a:p>
            <a:p>
              <a:pPr algn="ctr"/>
              <a:r>
                <a:rPr lang="es-CL" sz="1143" dirty="0" err="1"/>
                <a:t>Murtinho</a:t>
              </a:r>
              <a:endParaRPr lang="es-CL" sz="1143" dirty="0"/>
            </a:p>
          </p:txBody>
        </p:sp>
        <p:sp>
          <p:nvSpPr>
            <p:cNvPr id="89" name="Elipse 88">
              <a:extLst>
                <a:ext uri="{FF2B5EF4-FFF2-40B4-BE49-F238E27FC236}">
                  <a16:creationId xmlns:a16="http://schemas.microsoft.com/office/drawing/2014/main" id="{0C411134-B535-4EA9-ABFB-3A3801279AE2}"/>
                </a:ext>
              </a:extLst>
            </p:cNvPr>
            <p:cNvSpPr/>
            <p:nvPr/>
          </p:nvSpPr>
          <p:spPr>
            <a:xfrm>
              <a:off x="5904523" y="4270265"/>
              <a:ext cx="196667" cy="196667"/>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58064" tIns="29032" rIns="58064" bIns="29032" numCol="1" spcCol="0" rtlCol="0" fromWordArt="0" anchor="ctr" anchorCtr="0" forceAA="0" compatLnSpc="1">
              <a:prstTxWarp prst="textNoShape">
                <a:avLst/>
              </a:prstTxWarp>
              <a:noAutofit/>
            </a:bodyPr>
            <a:lstStyle/>
            <a:p>
              <a:pPr algn="ctr"/>
              <a:endParaRPr lang="es-CL" sz="1143"/>
            </a:p>
          </p:txBody>
        </p:sp>
        <p:sp>
          <p:nvSpPr>
            <p:cNvPr id="4" name="CuadroTexto 3">
              <a:extLst>
                <a:ext uri="{FF2B5EF4-FFF2-40B4-BE49-F238E27FC236}">
                  <a16:creationId xmlns:a16="http://schemas.microsoft.com/office/drawing/2014/main" id="{2BD1D9F7-74D7-4EFC-841A-7055BDA42748}"/>
                </a:ext>
              </a:extLst>
            </p:cNvPr>
            <p:cNvSpPr txBox="1"/>
            <p:nvPr/>
          </p:nvSpPr>
          <p:spPr>
            <a:xfrm>
              <a:off x="35214" y="3845336"/>
              <a:ext cx="1148543" cy="444096"/>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pPr algn="ctr"/>
              <a:r>
                <a:rPr lang="es-CL" sz="1143" dirty="0"/>
                <a:t>60 Millones</a:t>
              </a:r>
            </a:p>
            <a:p>
              <a:pPr algn="ctr"/>
              <a:r>
                <a:rPr lang="es-CL" sz="1143" dirty="0"/>
                <a:t>Consumidores</a:t>
              </a:r>
            </a:p>
          </p:txBody>
        </p:sp>
        <p:sp>
          <p:nvSpPr>
            <p:cNvPr id="72" name="CuadroTexto 71">
              <a:extLst>
                <a:ext uri="{FF2B5EF4-FFF2-40B4-BE49-F238E27FC236}">
                  <a16:creationId xmlns:a16="http://schemas.microsoft.com/office/drawing/2014/main" id="{30739297-32E3-4DD3-8C4C-9CAB774A6DE6}"/>
                </a:ext>
              </a:extLst>
            </p:cNvPr>
            <p:cNvSpPr txBox="1"/>
            <p:nvPr/>
          </p:nvSpPr>
          <p:spPr>
            <a:xfrm>
              <a:off x="7687999" y="4886076"/>
              <a:ext cx="1130387" cy="444096"/>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pPr algn="ctr"/>
              <a:r>
                <a:rPr lang="es-CL" sz="1143" dirty="0"/>
                <a:t>120 Millones</a:t>
              </a:r>
            </a:p>
            <a:p>
              <a:pPr algn="ctr"/>
              <a:r>
                <a:rPr lang="es-CL" sz="1143" dirty="0"/>
                <a:t>Consumidores</a:t>
              </a:r>
            </a:p>
          </p:txBody>
        </p:sp>
        <p:sp>
          <p:nvSpPr>
            <p:cNvPr id="75" name="CuadroTexto 74">
              <a:extLst>
                <a:ext uri="{FF2B5EF4-FFF2-40B4-BE49-F238E27FC236}">
                  <a16:creationId xmlns:a16="http://schemas.microsoft.com/office/drawing/2014/main" id="{686B52AE-474B-4E3F-B42D-04B5FB825980}"/>
                </a:ext>
              </a:extLst>
            </p:cNvPr>
            <p:cNvSpPr txBox="1"/>
            <p:nvPr/>
          </p:nvSpPr>
          <p:spPr>
            <a:xfrm>
              <a:off x="1283634" y="2784752"/>
              <a:ext cx="740908" cy="795859"/>
            </a:xfrm>
            <a:prstGeom prst="rect">
              <a:avLst/>
            </a:prstGeom>
            <a:noFill/>
          </p:spPr>
          <p:txBody>
            <a:bodyPr wrap="none" rtlCol="0">
              <a:spAutoFit/>
            </a:bodyPr>
            <a:lstStyle/>
            <a:p>
              <a:pPr algn="ctr"/>
              <a:r>
                <a:rPr lang="es-CL" sz="1143" dirty="0"/>
                <a:t>HUB </a:t>
              </a:r>
            </a:p>
            <a:p>
              <a:pPr algn="ctr"/>
              <a:r>
                <a:rPr lang="es-CL" sz="1143" dirty="0"/>
                <a:t>CONO </a:t>
              </a:r>
            </a:p>
            <a:p>
              <a:pPr algn="ctr"/>
              <a:r>
                <a:rPr lang="es-CL" sz="1143" dirty="0"/>
                <a:t>SUR</a:t>
              </a:r>
            </a:p>
            <a:p>
              <a:pPr algn="ctr"/>
              <a:r>
                <a:rPr lang="es-CL" sz="1143" dirty="0"/>
                <a:t>PACIFICO</a:t>
              </a:r>
            </a:p>
          </p:txBody>
        </p:sp>
        <p:sp>
          <p:nvSpPr>
            <p:cNvPr id="19" name="Rectángulo 18">
              <a:extLst>
                <a:ext uri="{FF2B5EF4-FFF2-40B4-BE49-F238E27FC236}">
                  <a16:creationId xmlns:a16="http://schemas.microsoft.com/office/drawing/2014/main" id="{50DB19B4-888C-4EAD-A5F7-3F917DF9098E}"/>
                </a:ext>
              </a:extLst>
            </p:cNvPr>
            <p:cNvSpPr/>
            <p:nvPr/>
          </p:nvSpPr>
          <p:spPr>
            <a:xfrm>
              <a:off x="1221498" y="2644255"/>
              <a:ext cx="1184453" cy="113869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38" name="Flecha: arriba y abajo 37">
              <a:extLst>
                <a:ext uri="{FF2B5EF4-FFF2-40B4-BE49-F238E27FC236}">
                  <a16:creationId xmlns:a16="http://schemas.microsoft.com/office/drawing/2014/main" id="{5A8EB9D5-A0CA-4455-92B0-2C961C75539B}"/>
                </a:ext>
              </a:extLst>
            </p:cNvPr>
            <p:cNvSpPr/>
            <p:nvPr/>
          </p:nvSpPr>
          <p:spPr>
            <a:xfrm rot="20414675">
              <a:off x="784376" y="419654"/>
              <a:ext cx="305088" cy="1969668"/>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76" name="Flecha: arriba y abajo 75">
              <a:extLst>
                <a:ext uri="{FF2B5EF4-FFF2-40B4-BE49-F238E27FC236}">
                  <a16:creationId xmlns:a16="http://schemas.microsoft.com/office/drawing/2014/main" id="{75F29BBA-F39B-454F-91E2-E537DADE79EA}"/>
                </a:ext>
              </a:extLst>
            </p:cNvPr>
            <p:cNvSpPr/>
            <p:nvPr/>
          </p:nvSpPr>
          <p:spPr>
            <a:xfrm>
              <a:off x="1608594" y="4107868"/>
              <a:ext cx="305088" cy="1969668"/>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52" name="CuadroTexto 51">
              <a:extLst>
                <a:ext uri="{FF2B5EF4-FFF2-40B4-BE49-F238E27FC236}">
                  <a16:creationId xmlns:a16="http://schemas.microsoft.com/office/drawing/2014/main" id="{215992C1-9B04-42CE-9B7B-0270C162B94A}"/>
                </a:ext>
              </a:extLst>
            </p:cNvPr>
            <p:cNvSpPr txBox="1"/>
            <p:nvPr/>
          </p:nvSpPr>
          <p:spPr>
            <a:xfrm>
              <a:off x="9456" y="1595999"/>
              <a:ext cx="1079334" cy="923330"/>
            </a:xfrm>
            <a:prstGeom prst="rect">
              <a:avLst/>
            </a:prstGeom>
            <a:noFill/>
          </p:spPr>
          <p:txBody>
            <a:bodyPr wrap="none" rtlCol="0">
              <a:spAutoFit/>
            </a:bodyPr>
            <a:lstStyle/>
            <a:p>
              <a:r>
                <a:rPr lang="es-CL" dirty="0"/>
                <a:t>Corredor </a:t>
              </a:r>
            </a:p>
            <a:p>
              <a:r>
                <a:rPr lang="es-CL" dirty="0"/>
                <a:t>Marítimo</a:t>
              </a:r>
            </a:p>
            <a:p>
              <a:r>
                <a:rPr lang="es-CL" dirty="0"/>
                <a:t>Norte</a:t>
              </a:r>
            </a:p>
          </p:txBody>
        </p:sp>
        <p:sp>
          <p:nvSpPr>
            <p:cNvPr id="77" name="CuadroTexto 76">
              <a:extLst>
                <a:ext uri="{FF2B5EF4-FFF2-40B4-BE49-F238E27FC236}">
                  <a16:creationId xmlns:a16="http://schemas.microsoft.com/office/drawing/2014/main" id="{19FD9698-516B-496F-8D88-8C31E37325B4}"/>
                </a:ext>
              </a:extLst>
            </p:cNvPr>
            <p:cNvSpPr txBox="1"/>
            <p:nvPr/>
          </p:nvSpPr>
          <p:spPr>
            <a:xfrm>
              <a:off x="234947" y="4676965"/>
              <a:ext cx="1196738" cy="923330"/>
            </a:xfrm>
            <a:prstGeom prst="rect">
              <a:avLst/>
            </a:prstGeom>
            <a:noFill/>
          </p:spPr>
          <p:txBody>
            <a:bodyPr wrap="none" rtlCol="0">
              <a:spAutoFit/>
            </a:bodyPr>
            <a:lstStyle/>
            <a:p>
              <a:r>
                <a:rPr lang="es-CL" dirty="0"/>
                <a:t>Corredor </a:t>
              </a:r>
            </a:p>
            <a:p>
              <a:r>
                <a:rPr lang="es-CL" dirty="0"/>
                <a:t>Cabotaje</a:t>
              </a:r>
            </a:p>
            <a:p>
              <a:r>
                <a:rPr lang="es-CL" dirty="0"/>
                <a:t>Centro-Sur</a:t>
              </a:r>
            </a:p>
          </p:txBody>
        </p:sp>
        <p:sp>
          <p:nvSpPr>
            <p:cNvPr id="78" name="Rectángulo: esquinas redondeadas 77">
              <a:extLst>
                <a:ext uri="{FF2B5EF4-FFF2-40B4-BE49-F238E27FC236}">
                  <a16:creationId xmlns:a16="http://schemas.microsoft.com/office/drawing/2014/main" id="{F3A620FB-D69A-4C16-982D-DCD1C90DC1B8}"/>
                </a:ext>
              </a:extLst>
            </p:cNvPr>
            <p:cNvSpPr/>
            <p:nvPr/>
          </p:nvSpPr>
          <p:spPr>
            <a:xfrm rot="1965537">
              <a:off x="830154" y="3098314"/>
              <a:ext cx="3028620" cy="1089847"/>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79" name="Rectángulo: esquinas redondeadas 78">
              <a:extLst>
                <a:ext uri="{FF2B5EF4-FFF2-40B4-BE49-F238E27FC236}">
                  <a16:creationId xmlns:a16="http://schemas.microsoft.com/office/drawing/2014/main" id="{13E25C36-1F2C-42AA-AE28-0F6B3B5332DF}"/>
                </a:ext>
              </a:extLst>
            </p:cNvPr>
            <p:cNvSpPr/>
            <p:nvPr/>
          </p:nvSpPr>
          <p:spPr>
            <a:xfrm rot="20345581">
              <a:off x="2495398" y="2982654"/>
              <a:ext cx="4276292" cy="914662"/>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80" name="Rectángulo: esquinas redondeadas 79">
              <a:extLst>
                <a:ext uri="{FF2B5EF4-FFF2-40B4-BE49-F238E27FC236}">
                  <a16:creationId xmlns:a16="http://schemas.microsoft.com/office/drawing/2014/main" id="{48F298DE-78D9-4043-B378-AA9336C6D0C7}"/>
                </a:ext>
              </a:extLst>
            </p:cNvPr>
            <p:cNvSpPr/>
            <p:nvPr/>
          </p:nvSpPr>
          <p:spPr>
            <a:xfrm rot="18300528">
              <a:off x="5708741" y="686199"/>
              <a:ext cx="1555118" cy="3351002"/>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81" name="Elipse 80">
              <a:extLst>
                <a:ext uri="{FF2B5EF4-FFF2-40B4-BE49-F238E27FC236}">
                  <a16:creationId xmlns:a16="http://schemas.microsoft.com/office/drawing/2014/main" id="{8B834682-5601-44EA-ABE7-6A8801540559}"/>
                </a:ext>
              </a:extLst>
            </p:cNvPr>
            <p:cNvSpPr/>
            <p:nvPr/>
          </p:nvSpPr>
          <p:spPr>
            <a:xfrm>
              <a:off x="5260338" y="1478199"/>
              <a:ext cx="196667" cy="19666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8064" tIns="29032" rIns="58064" bIns="29032" numCol="1" spcCol="0" rtlCol="0" fromWordArt="0" anchor="ctr" anchorCtr="0" forceAA="0" compatLnSpc="1">
              <a:prstTxWarp prst="textNoShape">
                <a:avLst/>
              </a:prstTxWarp>
              <a:noAutofit/>
            </a:bodyPr>
            <a:lstStyle/>
            <a:p>
              <a:pPr algn="ctr"/>
              <a:endParaRPr lang="es-CL" sz="1143"/>
            </a:p>
          </p:txBody>
        </p:sp>
        <p:sp>
          <p:nvSpPr>
            <p:cNvPr id="84" name="Rectángulo 83">
              <a:extLst>
                <a:ext uri="{FF2B5EF4-FFF2-40B4-BE49-F238E27FC236}">
                  <a16:creationId xmlns:a16="http://schemas.microsoft.com/office/drawing/2014/main" id="{4CCD7209-181D-496E-B5C2-E2E92DE896EB}"/>
                </a:ext>
              </a:extLst>
            </p:cNvPr>
            <p:cNvSpPr/>
            <p:nvPr/>
          </p:nvSpPr>
          <p:spPr>
            <a:xfrm>
              <a:off x="6858213" y="521734"/>
              <a:ext cx="2012218" cy="10635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200" dirty="0"/>
                <a:t>ESPERA-SE QUE ATÉ 2025 A LIGAÇÃO RODOVIÁRIA NOA-BRASIL ESTEJA 100% OPERACIONAL</a:t>
              </a:r>
              <a:endParaRPr lang="es-CL" sz="1200" dirty="0"/>
            </a:p>
          </p:txBody>
        </p:sp>
      </p:grpSp>
      <p:sp>
        <p:nvSpPr>
          <p:cNvPr id="67" name="Google Shape;124;p17">
            <a:extLst>
              <a:ext uri="{FF2B5EF4-FFF2-40B4-BE49-F238E27FC236}">
                <a16:creationId xmlns:a16="http://schemas.microsoft.com/office/drawing/2014/main" id="{C80BC1F6-C49B-E18A-0718-B66A9EC02F5C}"/>
              </a:ext>
            </a:extLst>
          </p:cNvPr>
          <p:cNvSpPr txBox="1">
            <a:spLocks/>
          </p:cNvSpPr>
          <p:nvPr/>
        </p:nvSpPr>
        <p:spPr>
          <a:xfrm>
            <a:off x="180590" y="29341"/>
            <a:ext cx="11434224" cy="838701"/>
          </a:xfrm>
          <a:prstGeom prst="rect">
            <a:avLst/>
          </a:prstGeom>
          <a:noFill/>
          <a:ln>
            <a:noFill/>
          </a:ln>
        </p:spPr>
        <p:txBody>
          <a:bodyPr spcFirstLastPara="1" wrap="square" lIns="121900" tIns="121900" rIns="121900" bIns="121900"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1pPr>
            <a:lvl2pPr marR="0" lvl="1"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2pPr>
            <a:lvl3pPr marR="0" lvl="2"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3pPr>
            <a:lvl4pPr marR="0" lvl="3"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4pPr>
            <a:lvl5pPr marR="0" lvl="4"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5pPr>
            <a:lvl6pPr marR="0" lvl="5"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6pPr>
            <a:lvl7pPr marR="0" lvl="6"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7pPr>
            <a:lvl8pPr marR="0" lvl="7"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8pPr>
            <a:lvl9pPr marR="0" lvl="8"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9pPr>
          </a:lstStyle>
          <a:p>
            <a:pPr algn="ctr">
              <a:spcBef>
                <a:spcPct val="0"/>
              </a:spcBef>
            </a:pPr>
            <a:r>
              <a:rPr lang="pt-BR" sz="3600" cap="all" spc="300" dirty="0">
                <a:solidFill>
                  <a:schemeClr val="tx1"/>
                </a:solidFill>
                <a:latin typeface="+mj-lt"/>
                <a:ea typeface="+mj-ea"/>
                <a:cs typeface="+mj-cs"/>
              </a:rPr>
              <a:t>CORREDOR BIOCEÂNICO DE CAPRICÓRNIO</a:t>
            </a:r>
            <a:endParaRPr lang="es-MX" sz="3600" cap="all" spc="300" dirty="0">
              <a:solidFill>
                <a:schemeClr val="tx1"/>
              </a:solidFill>
              <a:latin typeface="+mj-lt"/>
              <a:ea typeface="+mj-ea"/>
              <a:cs typeface="+mj-cs"/>
            </a:endParaRPr>
          </a:p>
        </p:txBody>
      </p:sp>
    </p:spTree>
    <p:extLst>
      <p:ext uri="{BB962C8B-B14F-4D97-AF65-F5344CB8AC3E}">
        <p14:creationId xmlns:p14="http://schemas.microsoft.com/office/powerpoint/2010/main" val="36094980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Marcador de número de diapositiva 27"/>
          <p:cNvSpPr>
            <a:spLocks noGrp="1"/>
          </p:cNvSpPr>
          <p:nvPr>
            <p:ph type="sldNum" sz="quarter" idx="12"/>
          </p:nvPr>
        </p:nvSpPr>
        <p:spPr/>
        <p:txBody>
          <a:bodyPr/>
          <a:lstStyle/>
          <a:p>
            <a:fld id="{831BB20E-3B32-462D-A9DF-C0A44EECB53E}" type="slidenum">
              <a:rPr lang="es-ES" smtClean="0"/>
              <a:t>18</a:t>
            </a:fld>
            <a:endParaRPr lang="es-ES" dirty="0"/>
          </a:p>
        </p:txBody>
      </p:sp>
      <p:pic>
        <p:nvPicPr>
          <p:cNvPr id="6" name="Imagen 5">
            <a:extLst>
              <a:ext uri="{FF2B5EF4-FFF2-40B4-BE49-F238E27FC236}">
                <a16:creationId xmlns:a16="http://schemas.microsoft.com/office/drawing/2014/main" id="{9262A1B7-5749-4812-8C72-34E343555522}"/>
              </a:ext>
            </a:extLst>
          </p:cNvPr>
          <p:cNvPicPr>
            <a:picLocks noChangeAspect="1"/>
          </p:cNvPicPr>
          <p:nvPr/>
        </p:nvPicPr>
        <p:blipFill rotWithShape="1">
          <a:blip r:embed="rId2"/>
          <a:srcRect l="69958" t="26508" r="12755" b="62789"/>
          <a:stretch/>
        </p:blipFill>
        <p:spPr>
          <a:xfrm>
            <a:off x="10190486" y="854690"/>
            <a:ext cx="1580757" cy="550506"/>
          </a:xfrm>
          <a:prstGeom prst="rect">
            <a:avLst/>
          </a:prstGeom>
        </p:spPr>
      </p:pic>
      <p:pic>
        <p:nvPicPr>
          <p:cNvPr id="7" name="Imagen 6">
            <a:extLst>
              <a:ext uri="{FF2B5EF4-FFF2-40B4-BE49-F238E27FC236}">
                <a16:creationId xmlns:a16="http://schemas.microsoft.com/office/drawing/2014/main" id="{E68E56FE-B991-40AB-B244-3E3A7AA5A8A1}"/>
              </a:ext>
            </a:extLst>
          </p:cNvPr>
          <p:cNvPicPr>
            <a:picLocks noChangeAspect="1"/>
          </p:cNvPicPr>
          <p:nvPr/>
        </p:nvPicPr>
        <p:blipFill rotWithShape="1">
          <a:blip r:embed="rId3"/>
          <a:srcRect l="23469" t="34126" r="40715" b="32702"/>
          <a:stretch/>
        </p:blipFill>
        <p:spPr>
          <a:xfrm>
            <a:off x="3154134" y="4202635"/>
            <a:ext cx="3275046" cy="1706200"/>
          </a:xfrm>
          <a:prstGeom prst="rect">
            <a:avLst/>
          </a:prstGeom>
        </p:spPr>
      </p:pic>
      <p:sp>
        <p:nvSpPr>
          <p:cNvPr id="9" name="Rectángulo 8">
            <a:extLst>
              <a:ext uri="{FF2B5EF4-FFF2-40B4-BE49-F238E27FC236}">
                <a16:creationId xmlns:a16="http://schemas.microsoft.com/office/drawing/2014/main" id="{EBF1F781-93CF-4B03-A849-37A08FBA6928}"/>
              </a:ext>
            </a:extLst>
          </p:cNvPr>
          <p:cNvSpPr/>
          <p:nvPr/>
        </p:nvSpPr>
        <p:spPr>
          <a:xfrm>
            <a:off x="7150360" y="4477940"/>
            <a:ext cx="2120772" cy="503853"/>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dirty="0">
                <a:solidFill>
                  <a:schemeClr val="accent5">
                    <a:lumMod val="50000"/>
                  </a:schemeClr>
                </a:solidFill>
              </a:rPr>
              <a:t>Chile-Pacífico</a:t>
            </a:r>
          </a:p>
        </p:txBody>
      </p:sp>
      <p:sp>
        <p:nvSpPr>
          <p:cNvPr id="10" name="CuadroTexto 9">
            <a:extLst>
              <a:ext uri="{FF2B5EF4-FFF2-40B4-BE49-F238E27FC236}">
                <a16:creationId xmlns:a16="http://schemas.microsoft.com/office/drawing/2014/main" id="{297A1DDD-2798-4591-A2CA-E0726F6268A0}"/>
              </a:ext>
            </a:extLst>
          </p:cNvPr>
          <p:cNvSpPr txBox="1"/>
          <p:nvPr/>
        </p:nvSpPr>
        <p:spPr>
          <a:xfrm>
            <a:off x="6969317" y="5055736"/>
            <a:ext cx="2527743" cy="646331"/>
          </a:xfrm>
          <a:prstGeom prst="rect">
            <a:avLst/>
          </a:prstGeom>
          <a:noFill/>
        </p:spPr>
        <p:txBody>
          <a:bodyPr wrap="none" rtlCol="0">
            <a:spAutoFit/>
          </a:bodyPr>
          <a:lstStyle/>
          <a:p>
            <a:pPr algn="ctr"/>
            <a:r>
              <a:rPr lang="es-CL" dirty="0"/>
              <a:t>Salta – Antofagasta –Asia</a:t>
            </a:r>
          </a:p>
          <a:p>
            <a:pPr algn="ctr"/>
            <a:r>
              <a:rPr lang="es-CL" dirty="0"/>
              <a:t>800 km</a:t>
            </a:r>
          </a:p>
        </p:txBody>
      </p:sp>
      <p:sp>
        <p:nvSpPr>
          <p:cNvPr id="14" name="CuadroTexto 13">
            <a:extLst>
              <a:ext uri="{FF2B5EF4-FFF2-40B4-BE49-F238E27FC236}">
                <a16:creationId xmlns:a16="http://schemas.microsoft.com/office/drawing/2014/main" id="{DB1BF080-4AFE-48BB-8568-86DC7C505B19}"/>
              </a:ext>
            </a:extLst>
          </p:cNvPr>
          <p:cNvSpPr txBox="1"/>
          <p:nvPr/>
        </p:nvSpPr>
        <p:spPr>
          <a:xfrm>
            <a:off x="3946321" y="5030301"/>
            <a:ext cx="1326132" cy="369332"/>
          </a:xfrm>
          <a:prstGeom prst="rect">
            <a:avLst/>
          </a:prstGeom>
          <a:noFill/>
        </p:spPr>
        <p:txBody>
          <a:bodyPr wrap="none" rtlCol="0">
            <a:spAutoFit/>
          </a:bodyPr>
          <a:lstStyle/>
          <a:p>
            <a:r>
              <a:rPr lang="es-CL" dirty="0"/>
              <a:t>93,2 US$/</a:t>
            </a:r>
            <a:r>
              <a:rPr lang="es-CL" dirty="0" err="1"/>
              <a:t>Tn</a:t>
            </a:r>
            <a:endParaRPr lang="es-CL" dirty="0"/>
          </a:p>
        </p:txBody>
      </p:sp>
      <p:sp>
        <p:nvSpPr>
          <p:cNvPr id="11" name="CuadroTexto 10">
            <a:extLst>
              <a:ext uri="{FF2B5EF4-FFF2-40B4-BE49-F238E27FC236}">
                <a16:creationId xmlns:a16="http://schemas.microsoft.com/office/drawing/2014/main" id="{44F1C427-A899-4DF0-AEC4-FC5A5C66DAAA}"/>
              </a:ext>
            </a:extLst>
          </p:cNvPr>
          <p:cNvSpPr txBox="1"/>
          <p:nvPr/>
        </p:nvSpPr>
        <p:spPr>
          <a:xfrm>
            <a:off x="2763952" y="6236990"/>
            <a:ext cx="6840855" cy="369332"/>
          </a:xfrm>
          <a:prstGeom prst="rect">
            <a:avLst/>
          </a:prstGeom>
          <a:noFill/>
        </p:spPr>
        <p:txBody>
          <a:bodyPr wrap="square" rtlCol="0">
            <a:spAutoFit/>
          </a:bodyPr>
          <a:lstStyle/>
          <a:p>
            <a:pPr algn="ctr"/>
            <a:r>
              <a:rPr lang="es-CL" b="1" dirty="0">
                <a:solidFill>
                  <a:schemeClr val="accent5">
                    <a:lumMod val="50000"/>
                  </a:schemeClr>
                </a:solidFill>
              </a:rPr>
              <a:t>Fuente: Ministerio de Transporte. República Argentina</a:t>
            </a:r>
          </a:p>
        </p:txBody>
      </p:sp>
      <p:grpSp>
        <p:nvGrpSpPr>
          <p:cNvPr id="15" name="Grupo 14">
            <a:extLst>
              <a:ext uri="{FF2B5EF4-FFF2-40B4-BE49-F238E27FC236}">
                <a16:creationId xmlns:a16="http://schemas.microsoft.com/office/drawing/2014/main" id="{8F029451-6F75-4D3E-92DD-0BE5A0FA713D}"/>
              </a:ext>
            </a:extLst>
          </p:cNvPr>
          <p:cNvGrpSpPr/>
          <p:nvPr/>
        </p:nvGrpSpPr>
        <p:grpSpPr>
          <a:xfrm>
            <a:off x="1943878" y="1052254"/>
            <a:ext cx="8312858" cy="2919984"/>
            <a:chOff x="419878" y="1052254"/>
            <a:chExt cx="8312858" cy="2919984"/>
          </a:xfrm>
        </p:grpSpPr>
        <p:pic>
          <p:nvPicPr>
            <p:cNvPr id="3" name="Imagen 2">
              <a:extLst>
                <a:ext uri="{FF2B5EF4-FFF2-40B4-BE49-F238E27FC236}">
                  <a16:creationId xmlns:a16="http://schemas.microsoft.com/office/drawing/2014/main" id="{967A661A-6D76-41A6-8D8F-6F295D6655F4}"/>
                </a:ext>
              </a:extLst>
            </p:cNvPr>
            <p:cNvPicPr>
              <a:picLocks noChangeAspect="1"/>
            </p:cNvPicPr>
            <p:nvPr/>
          </p:nvPicPr>
          <p:blipFill rotWithShape="1">
            <a:blip r:embed="rId4"/>
            <a:srcRect l="26735" t="34490" r="55510" b="21066"/>
            <a:stretch/>
          </p:blipFill>
          <p:spPr>
            <a:xfrm>
              <a:off x="755780" y="1168389"/>
              <a:ext cx="1991305" cy="2803849"/>
            </a:xfrm>
            <a:prstGeom prst="rect">
              <a:avLst/>
            </a:prstGeom>
          </p:spPr>
        </p:pic>
        <p:pic>
          <p:nvPicPr>
            <p:cNvPr id="4" name="Imagen 3">
              <a:extLst>
                <a:ext uri="{FF2B5EF4-FFF2-40B4-BE49-F238E27FC236}">
                  <a16:creationId xmlns:a16="http://schemas.microsoft.com/office/drawing/2014/main" id="{58D38855-CCED-448F-B02D-4FBF058CAA2F}"/>
                </a:ext>
              </a:extLst>
            </p:cNvPr>
            <p:cNvPicPr>
              <a:picLocks noChangeAspect="1"/>
            </p:cNvPicPr>
            <p:nvPr/>
          </p:nvPicPr>
          <p:blipFill rotWithShape="1">
            <a:blip r:embed="rId4"/>
            <a:srcRect l="43061" t="33220" r="30408" b="20884"/>
            <a:stretch/>
          </p:blipFill>
          <p:spPr>
            <a:xfrm>
              <a:off x="3159993" y="1052254"/>
              <a:ext cx="3000775" cy="2919984"/>
            </a:xfrm>
            <a:prstGeom prst="rect">
              <a:avLst/>
            </a:prstGeom>
          </p:spPr>
        </p:pic>
        <p:pic>
          <p:nvPicPr>
            <p:cNvPr id="5" name="Imagen 4">
              <a:extLst>
                <a:ext uri="{FF2B5EF4-FFF2-40B4-BE49-F238E27FC236}">
                  <a16:creationId xmlns:a16="http://schemas.microsoft.com/office/drawing/2014/main" id="{03434085-DB9A-4048-B561-47546796A433}"/>
                </a:ext>
              </a:extLst>
            </p:cNvPr>
            <p:cNvPicPr>
              <a:picLocks noChangeAspect="1"/>
            </p:cNvPicPr>
            <p:nvPr/>
          </p:nvPicPr>
          <p:blipFill rotWithShape="1">
            <a:blip r:embed="rId5"/>
            <a:srcRect l="66122" t="39206" r="11837" b="20884"/>
            <a:stretch/>
          </p:blipFill>
          <p:spPr>
            <a:xfrm>
              <a:off x="6372807" y="1373438"/>
              <a:ext cx="2359929" cy="2403631"/>
            </a:xfrm>
            <a:prstGeom prst="rect">
              <a:avLst/>
            </a:prstGeom>
          </p:spPr>
        </p:pic>
        <p:sp>
          <p:nvSpPr>
            <p:cNvPr id="12" name="Rectángulo 11">
              <a:extLst>
                <a:ext uri="{FF2B5EF4-FFF2-40B4-BE49-F238E27FC236}">
                  <a16:creationId xmlns:a16="http://schemas.microsoft.com/office/drawing/2014/main" id="{2F5BFBF4-3C18-4D7B-AE99-A64B3141B685}"/>
                </a:ext>
              </a:extLst>
            </p:cNvPr>
            <p:cNvSpPr/>
            <p:nvPr/>
          </p:nvSpPr>
          <p:spPr>
            <a:xfrm>
              <a:off x="419878" y="1052254"/>
              <a:ext cx="597159" cy="20268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16" name="Rectángulo 15">
              <a:extLst>
                <a:ext uri="{FF2B5EF4-FFF2-40B4-BE49-F238E27FC236}">
                  <a16:creationId xmlns:a16="http://schemas.microsoft.com/office/drawing/2014/main" id="{3164CD1C-8C17-4648-AEE2-D04D83DB6839}"/>
                </a:ext>
              </a:extLst>
            </p:cNvPr>
            <p:cNvSpPr/>
            <p:nvPr/>
          </p:nvSpPr>
          <p:spPr>
            <a:xfrm>
              <a:off x="3082987" y="2071395"/>
              <a:ext cx="413733" cy="10956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17" name="Rectángulo 16">
              <a:extLst>
                <a:ext uri="{FF2B5EF4-FFF2-40B4-BE49-F238E27FC236}">
                  <a16:creationId xmlns:a16="http://schemas.microsoft.com/office/drawing/2014/main" id="{CD7C518C-D344-4C8F-8D6F-3536A01F6B5F}"/>
                </a:ext>
              </a:extLst>
            </p:cNvPr>
            <p:cNvSpPr/>
            <p:nvPr/>
          </p:nvSpPr>
          <p:spPr>
            <a:xfrm>
              <a:off x="2571123" y="3079102"/>
              <a:ext cx="376831" cy="709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18" name="Rectángulo 17">
              <a:extLst>
                <a:ext uri="{FF2B5EF4-FFF2-40B4-BE49-F238E27FC236}">
                  <a16:creationId xmlns:a16="http://schemas.microsoft.com/office/drawing/2014/main" id="{0ECFE022-9279-43A2-AC4B-5A84D4153A73}"/>
                </a:ext>
              </a:extLst>
            </p:cNvPr>
            <p:cNvSpPr/>
            <p:nvPr/>
          </p:nvSpPr>
          <p:spPr>
            <a:xfrm>
              <a:off x="5769899" y="1402667"/>
              <a:ext cx="413733" cy="10956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19" name="Rectángulo 18">
              <a:extLst>
                <a:ext uri="{FF2B5EF4-FFF2-40B4-BE49-F238E27FC236}">
                  <a16:creationId xmlns:a16="http://schemas.microsoft.com/office/drawing/2014/main" id="{22CFD0E7-B6BD-457B-A76C-31E74CCBF8B7}"/>
                </a:ext>
              </a:extLst>
            </p:cNvPr>
            <p:cNvSpPr/>
            <p:nvPr/>
          </p:nvSpPr>
          <p:spPr>
            <a:xfrm>
              <a:off x="6279780" y="2374813"/>
              <a:ext cx="413733" cy="5501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20" name="Rectángulo 19">
              <a:extLst>
                <a:ext uri="{FF2B5EF4-FFF2-40B4-BE49-F238E27FC236}">
                  <a16:creationId xmlns:a16="http://schemas.microsoft.com/office/drawing/2014/main" id="{B0F8A04D-5726-44FD-BC1E-759CE893F125}"/>
                </a:ext>
              </a:extLst>
            </p:cNvPr>
            <p:cNvSpPr/>
            <p:nvPr/>
          </p:nvSpPr>
          <p:spPr>
            <a:xfrm>
              <a:off x="5936210" y="3362165"/>
              <a:ext cx="413733" cy="5501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grpSp>
      <p:sp>
        <p:nvSpPr>
          <p:cNvPr id="21" name="Google Shape;124;p17">
            <a:extLst>
              <a:ext uri="{FF2B5EF4-FFF2-40B4-BE49-F238E27FC236}">
                <a16:creationId xmlns:a16="http://schemas.microsoft.com/office/drawing/2014/main" id="{F7E2DDEC-DC39-1139-D44C-3D4D6F25FA02}"/>
              </a:ext>
            </a:extLst>
          </p:cNvPr>
          <p:cNvSpPr txBox="1">
            <a:spLocks/>
          </p:cNvSpPr>
          <p:nvPr/>
        </p:nvSpPr>
        <p:spPr>
          <a:xfrm>
            <a:off x="0" y="-75368"/>
            <a:ext cx="12192000" cy="838701"/>
          </a:xfrm>
          <a:prstGeom prst="rect">
            <a:avLst/>
          </a:prstGeom>
          <a:noFill/>
          <a:ln>
            <a:noFill/>
          </a:ln>
        </p:spPr>
        <p:txBody>
          <a:bodyPr spcFirstLastPara="1" wrap="square" lIns="121900" tIns="121900" rIns="121900" bIns="121900"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1pPr>
            <a:lvl2pPr marR="0" lvl="1"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2pPr>
            <a:lvl3pPr marR="0" lvl="2"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3pPr>
            <a:lvl4pPr marR="0" lvl="3"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4pPr>
            <a:lvl5pPr marR="0" lvl="4"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5pPr>
            <a:lvl6pPr marR="0" lvl="5"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6pPr>
            <a:lvl7pPr marR="0" lvl="6"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7pPr>
            <a:lvl8pPr marR="0" lvl="7"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8pPr>
            <a:lvl9pPr marR="0" lvl="8"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9pPr>
          </a:lstStyle>
          <a:p>
            <a:pPr algn="ctr">
              <a:spcBef>
                <a:spcPct val="0"/>
              </a:spcBef>
            </a:pPr>
            <a:r>
              <a:rPr lang="pt-BR" sz="3600" cap="all" spc="300" dirty="0">
                <a:solidFill>
                  <a:schemeClr val="tx1"/>
                </a:solidFill>
                <a:latin typeface="+mj-lt"/>
                <a:ea typeface="+mj-ea"/>
                <a:cs typeface="+mj-cs"/>
              </a:rPr>
              <a:t>OS CUSTOS DE VIAGEM ARGENTINA AINDA SÃO ALTOS</a:t>
            </a:r>
            <a:endParaRPr lang="es-MX" sz="3600" cap="all" spc="300" dirty="0">
              <a:solidFill>
                <a:schemeClr val="tx1"/>
              </a:solidFill>
              <a:latin typeface="+mj-lt"/>
              <a:ea typeface="+mj-ea"/>
              <a:cs typeface="+mj-cs"/>
            </a:endParaRPr>
          </a:p>
        </p:txBody>
      </p:sp>
    </p:spTree>
    <p:extLst>
      <p:ext uri="{BB962C8B-B14F-4D97-AF65-F5344CB8AC3E}">
        <p14:creationId xmlns:p14="http://schemas.microsoft.com/office/powerpoint/2010/main" val="39468582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7" name="Rectángulo 6">
            <a:extLst>
              <a:ext uri="{FF2B5EF4-FFF2-40B4-BE49-F238E27FC236}">
                <a16:creationId xmlns:a16="http://schemas.microsoft.com/office/drawing/2014/main" id="{F689481B-51A5-6FFD-440F-70A1F0CDDCA4}"/>
              </a:ext>
            </a:extLst>
          </p:cNvPr>
          <p:cNvSpPr/>
          <p:nvPr/>
        </p:nvSpPr>
        <p:spPr>
          <a:xfrm>
            <a:off x="623865" y="1904065"/>
            <a:ext cx="6971935" cy="2494877"/>
          </a:xfrm>
          <a:prstGeom prst="rect">
            <a:avLst/>
          </a:prstGeom>
          <a:solidFill>
            <a:schemeClr val="bg1">
              <a:lumMod val="95000"/>
              <a:alpha val="50196"/>
            </a:schemeClr>
          </a:solidFill>
          <a:ln w="12700">
            <a:solidFill>
              <a:srgbClr val="10253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just">
              <a:spcBef>
                <a:spcPts val="5"/>
              </a:spcBef>
              <a:buFont typeface="Arial" panose="020B0604020202020204" pitchFamily="34" charset="0"/>
              <a:buChar char="•"/>
            </a:pPr>
            <a:endParaRPr lang="es-AR" sz="1400" dirty="0">
              <a:solidFill>
                <a:schemeClr val="tx1"/>
              </a:solidFill>
              <a:latin typeface="DIN Next Rounded LT Pro" panose="020F0503020203050203" pitchFamily="34" charset="0"/>
            </a:endParaRPr>
          </a:p>
        </p:txBody>
      </p:sp>
      <p:sp>
        <p:nvSpPr>
          <p:cNvPr id="126" name="Google Shape;126;p17"/>
          <p:cNvSpPr txBox="1">
            <a:spLocks noGrp="1"/>
          </p:cNvSpPr>
          <p:nvPr>
            <p:ph type="sldNum" idx="12"/>
          </p:nvPr>
        </p:nvSpPr>
        <p:spPr>
          <a:prstGeom prst="rect">
            <a:avLst/>
          </a:prstGeom>
        </p:spPr>
        <p:txBody>
          <a:bodyPr spcFirstLastPara="1" vert="horz" wrap="square" lIns="121900" tIns="121900" rIns="121900" bIns="121900" rtlCol="0" anchor="t" anchorCtr="0">
            <a:noAutofit/>
          </a:bodyPr>
          <a:lstStyle/>
          <a:p>
            <a:fld id="{00000000-1234-1234-1234-123412341234}" type="slidenum">
              <a:rPr lang="en"/>
              <a:pPr/>
              <a:t>19</a:t>
            </a:fld>
            <a:endParaRPr/>
          </a:p>
        </p:txBody>
      </p:sp>
      <p:sp>
        <p:nvSpPr>
          <p:cNvPr id="9" name="Google Shape;124;p17">
            <a:extLst>
              <a:ext uri="{FF2B5EF4-FFF2-40B4-BE49-F238E27FC236}">
                <a16:creationId xmlns:a16="http://schemas.microsoft.com/office/drawing/2014/main" id="{FF5E3996-C720-4499-B6D2-AD2EF6BE19A3}"/>
              </a:ext>
            </a:extLst>
          </p:cNvPr>
          <p:cNvSpPr txBox="1">
            <a:spLocks/>
          </p:cNvSpPr>
          <p:nvPr/>
        </p:nvSpPr>
        <p:spPr>
          <a:xfrm>
            <a:off x="313038" y="1075764"/>
            <a:ext cx="11565924" cy="838701"/>
          </a:xfrm>
          <a:prstGeom prst="rect">
            <a:avLst/>
          </a:prstGeom>
          <a:noFill/>
          <a:ln>
            <a:noFill/>
          </a:ln>
        </p:spPr>
        <p:txBody>
          <a:bodyPr spcFirstLastPara="1" wrap="square" lIns="121900" tIns="121900" rIns="121900" bIns="121900"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1pPr>
            <a:lvl2pPr marR="0" lvl="1"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2pPr>
            <a:lvl3pPr marR="0" lvl="2"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3pPr>
            <a:lvl4pPr marR="0" lvl="3"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4pPr>
            <a:lvl5pPr marR="0" lvl="4"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5pPr>
            <a:lvl6pPr marR="0" lvl="5"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6pPr>
            <a:lvl7pPr marR="0" lvl="6"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7pPr>
            <a:lvl8pPr marR="0" lvl="7"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8pPr>
            <a:lvl9pPr marR="0" lvl="8"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9pPr>
          </a:lstStyle>
          <a:p>
            <a:pPr algn="ctr">
              <a:spcBef>
                <a:spcPct val="0"/>
              </a:spcBef>
            </a:pPr>
            <a:r>
              <a:rPr lang="pt-BR" sz="4000" cap="all" spc="300" dirty="0">
                <a:solidFill>
                  <a:schemeClr val="tx1"/>
                </a:solidFill>
                <a:latin typeface="+mj-lt"/>
                <a:ea typeface="+mj-ea"/>
                <a:cs typeface="+mj-cs"/>
              </a:rPr>
              <a:t>De famílias produtivas a segmentos logísticos</a:t>
            </a:r>
            <a:endParaRPr lang="es-MX" sz="4000" cap="all" spc="300" dirty="0">
              <a:solidFill>
                <a:schemeClr val="tx1"/>
              </a:solidFill>
              <a:latin typeface="+mj-lt"/>
              <a:ea typeface="+mj-ea"/>
              <a:cs typeface="+mj-cs"/>
            </a:endParaRPr>
          </a:p>
        </p:txBody>
      </p:sp>
      <p:sp>
        <p:nvSpPr>
          <p:cNvPr id="4" name="Marcador de contenido 8">
            <a:extLst>
              <a:ext uri="{FF2B5EF4-FFF2-40B4-BE49-F238E27FC236}">
                <a16:creationId xmlns:a16="http://schemas.microsoft.com/office/drawing/2014/main" id="{68889E31-F77C-E9E0-EDC2-3BB6CC46277C}"/>
              </a:ext>
            </a:extLst>
          </p:cNvPr>
          <p:cNvSpPr txBox="1">
            <a:spLocks/>
          </p:cNvSpPr>
          <p:nvPr/>
        </p:nvSpPr>
        <p:spPr>
          <a:xfrm>
            <a:off x="770963" y="1904065"/>
            <a:ext cx="6824838" cy="4428564"/>
          </a:xfrm>
          <a:prstGeom prst="rect">
            <a:avLst/>
          </a:prstGeom>
        </p:spPr>
        <p:txBody>
          <a:bodyPr spcFirstLastPara="1" vert="horz" wrap="square" lIns="91425" tIns="91425" rIns="91425" bIns="91425" rtlCol="0" anchor="t" anchorCtr="0">
            <a:normAutofit/>
          </a:bodyPr>
          <a:lstStyle>
            <a:lvl1pPr marL="609585" lvl="0" indent="-457189" algn="l" defTabSz="914400" rtl="0" eaLnBrk="1" latinLnBrk="0" hangingPunct="1">
              <a:lnSpc>
                <a:spcPct val="150000"/>
              </a:lnSpc>
              <a:spcBef>
                <a:spcPts val="800"/>
              </a:spcBef>
              <a:spcAft>
                <a:spcPts val="0"/>
              </a:spcAft>
              <a:buClr>
                <a:schemeClr val="accent6"/>
              </a:buClr>
              <a:buSzPts val="1800"/>
              <a:buFont typeface="Arial" panose="020B0604020202020204" pitchFamily="34" charset="0"/>
              <a:buChar char="▷"/>
              <a:defRPr sz="1600" kern="1200">
                <a:solidFill>
                  <a:schemeClr val="dk1"/>
                </a:solidFill>
                <a:latin typeface="+mn-lt"/>
                <a:ea typeface="+mn-ea"/>
                <a:cs typeface="+mn-cs"/>
              </a:defRPr>
            </a:lvl1pPr>
            <a:lvl2pPr marL="1219170" lvl="1" indent="-507987" algn="l" defTabSz="914400" rtl="0" eaLnBrk="1" latinLnBrk="0" hangingPunct="1">
              <a:lnSpc>
                <a:spcPct val="150000"/>
              </a:lnSpc>
              <a:spcBef>
                <a:spcPts val="0"/>
              </a:spcBef>
              <a:spcAft>
                <a:spcPts val="0"/>
              </a:spcAft>
              <a:buClr>
                <a:schemeClr val="dk1"/>
              </a:buClr>
              <a:buSzPts val="2400"/>
              <a:buFont typeface="Arial" panose="020B0604020202020204" pitchFamily="34" charset="0"/>
              <a:buChar char="○"/>
              <a:defRPr sz="1400" kern="1200">
                <a:solidFill>
                  <a:schemeClr val="dk1"/>
                </a:solidFill>
                <a:latin typeface="+mn-lt"/>
                <a:ea typeface="+mn-ea"/>
                <a:cs typeface="+mn-cs"/>
              </a:defRPr>
            </a:lvl2pPr>
            <a:lvl3pPr marL="1828754" lvl="2" indent="-507987" algn="l" defTabSz="914400" rtl="0" eaLnBrk="1" latinLnBrk="0" hangingPunct="1">
              <a:lnSpc>
                <a:spcPct val="150000"/>
              </a:lnSpc>
              <a:spcBef>
                <a:spcPts val="0"/>
              </a:spcBef>
              <a:spcAft>
                <a:spcPts val="0"/>
              </a:spcAft>
              <a:buClr>
                <a:schemeClr val="dk1"/>
              </a:buClr>
              <a:buSzPts val="2400"/>
              <a:buFont typeface="Arial" panose="020B0604020202020204" pitchFamily="34" charset="0"/>
              <a:buChar char="■"/>
              <a:defRPr sz="1400" kern="1200">
                <a:solidFill>
                  <a:schemeClr val="dk1"/>
                </a:solidFill>
                <a:latin typeface="+mn-lt"/>
                <a:ea typeface="+mn-ea"/>
                <a:cs typeface="+mn-cs"/>
              </a:defRPr>
            </a:lvl3pPr>
            <a:lvl4pPr marL="2438339" lvl="3" indent="-507987" algn="l" defTabSz="914400" rtl="0" eaLnBrk="1" latinLnBrk="0" hangingPunct="1">
              <a:lnSpc>
                <a:spcPct val="150000"/>
              </a:lnSpc>
              <a:spcBef>
                <a:spcPts val="0"/>
              </a:spcBef>
              <a:spcAft>
                <a:spcPts val="0"/>
              </a:spcAft>
              <a:buClr>
                <a:schemeClr val="dk1"/>
              </a:buClr>
              <a:buSzPts val="2400"/>
              <a:buFont typeface="Arial" panose="020B0604020202020204" pitchFamily="34" charset="0"/>
              <a:buChar char="●"/>
              <a:defRPr sz="1200" kern="1200">
                <a:solidFill>
                  <a:schemeClr val="dk1"/>
                </a:solidFill>
                <a:latin typeface="+mn-lt"/>
                <a:ea typeface="+mn-ea"/>
                <a:cs typeface="+mn-cs"/>
              </a:defRPr>
            </a:lvl4pPr>
            <a:lvl5pPr marL="3047924" lvl="4" indent="-507987" algn="l" defTabSz="914400" rtl="0" eaLnBrk="1" latinLnBrk="0" hangingPunct="1">
              <a:lnSpc>
                <a:spcPct val="150000"/>
              </a:lnSpc>
              <a:spcBef>
                <a:spcPts val="0"/>
              </a:spcBef>
              <a:spcAft>
                <a:spcPts val="0"/>
              </a:spcAft>
              <a:buClr>
                <a:schemeClr val="dk1"/>
              </a:buClr>
              <a:buSzPts val="2400"/>
              <a:buFont typeface="Arial" panose="020B0604020202020204" pitchFamily="34" charset="0"/>
              <a:buChar char="○"/>
              <a:defRPr sz="1200" kern="1200">
                <a:solidFill>
                  <a:schemeClr val="dk1"/>
                </a:solidFill>
                <a:latin typeface="+mn-lt"/>
                <a:ea typeface="+mn-ea"/>
                <a:cs typeface="+mn-cs"/>
              </a:defRPr>
            </a:lvl5pPr>
            <a:lvl6pPr marL="3657509" lvl="5" indent="-507987" algn="l" defTabSz="914400" rtl="0" eaLnBrk="1" latinLnBrk="0" hangingPunct="1">
              <a:lnSpc>
                <a:spcPct val="90000"/>
              </a:lnSpc>
              <a:spcBef>
                <a:spcPts val="0"/>
              </a:spcBef>
              <a:spcAft>
                <a:spcPts val="0"/>
              </a:spcAft>
              <a:buClr>
                <a:schemeClr val="dk1"/>
              </a:buClr>
              <a:buSzPts val="2400"/>
              <a:buFont typeface="Arial" panose="020B0604020202020204" pitchFamily="34" charset="0"/>
              <a:buChar char="■"/>
              <a:defRPr sz="1800" kern="1200">
                <a:solidFill>
                  <a:schemeClr val="dk1"/>
                </a:solidFill>
                <a:latin typeface="+mn-lt"/>
                <a:ea typeface="+mn-ea"/>
                <a:cs typeface="+mn-cs"/>
              </a:defRPr>
            </a:lvl6pPr>
            <a:lvl7pPr marL="4267093" lvl="6" indent="-507987" algn="l" defTabSz="914400" rtl="0" eaLnBrk="1" latinLnBrk="0" hangingPunct="1">
              <a:lnSpc>
                <a:spcPct val="90000"/>
              </a:lnSpc>
              <a:spcBef>
                <a:spcPts val="0"/>
              </a:spcBef>
              <a:spcAft>
                <a:spcPts val="0"/>
              </a:spcAft>
              <a:buClr>
                <a:schemeClr val="dk1"/>
              </a:buClr>
              <a:buSzPts val="2400"/>
              <a:buFont typeface="Arial" panose="020B0604020202020204" pitchFamily="34" charset="0"/>
              <a:buChar char="●"/>
              <a:defRPr sz="1800" kern="1200">
                <a:solidFill>
                  <a:schemeClr val="dk1"/>
                </a:solidFill>
                <a:latin typeface="+mn-lt"/>
                <a:ea typeface="+mn-ea"/>
                <a:cs typeface="+mn-cs"/>
              </a:defRPr>
            </a:lvl7pPr>
            <a:lvl8pPr marL="4876678" lvl="7" indent="-507987" algn="l" defTabSz="914400" rtl="0" eaLnBrk="1" latinLnBrk="0" hangingPunct="1">
              <a:lnSpc>
                <a:spcPct val="90000"/>
              </a:lnSpc>
              <a:spcBef>
                <a:spcPts val="0"/>
              </a:spcBef>
              <a:spcAft>
                <a:spcPts val="0"/>
              </a:spcAft>
              <a:buClr>
                <a:schemeClr val="dk1"/>
              </a:buClr>
              <a:buSzPts val="2400"/>
              <a:buFont typeface="Arial" panose="020B0604020202020204" pitchFamily="34" charset="0"/>
              <a:buChar char="○"/>
              <a:defRPr sz="1800" kern="1200">
                <a:solidFill>
                  <a:schemeClr val="dk1"/>
                </a:solidFill>
                <a:latin typeface="+mn-lt"/>
                <a:ea typeface="+mn-ea"/>
                <a:cs typeface="+mn-cs"/>
              </a:defRPr>
            </a:lvl8pPr>
            <a:lvl9pPr marL="5486263" lvl="8" indent="-507987" algn="l" defTabSz="914400" rtl="0" eaLnBrk="1" latinLnBrk="0" hangingPunct="1">
              <a:lnSpc>
                <a:spcPct val="90000"/>
              </a:lnSpc>
              <a:spcBef>
                <a:spcPts val="0"/>
              </a:spcBef>
              <a:spcAft>
                <a:spcPts val="0"/>
              </a:spcAft>
              <a:buClr>
                <a:schemeClr val="dk1"/>
              </a:buClr>
              <a:buSzPts val="2400"/>
              <a:buFont typeface="Arial" panose="020B0604020202020204" pitchFamily="34" charset="0"/>
              <a:buChar char="■"/>
              <a:defRPr sz="1800" kern="1200">
                <a:solidFill>
                  <a:schemeClr val="dk1"/>
                </a:solidFill>
                <a:latin typeface="+mn-lt"/>
                <a:ea typeface="+mn-ea"/>
                <a:cs typeface="+mn-cs"/>
              </a:defRPr>
            </a:lvl9pPr>
          </a:lstStyle>
          <a:p>
            <a:pPr marL="285750" indent="-285750">
              <a:lnSpc>
                <a:spcPct val="100000"/>
              </a:lnSpc>
              <a:buFont typeface="Wingdings" panose="05000000000000000000" pitchFamily="2" charset="2"/>
              <a:buChar char="§"/>
            </a:pPr>
            <a:r>
              <a:rPr lang="pt-BR" sz="1800" dirty="0">
                <a:cs typeface="Biome Light" panose="020B0303030204020804" pitchFamily="34" charset="0"/>
              </a:rPr>
              <a:t>Foram analisadas as principais famílias produtivas das regiões de interesse da Bolívia, Argentina, Paraguai e Brasil.</a:t>
            </a:r>
          </a:p>
          <a:p>
            <a:pPr marL="285750" indent="-285750">
              <a:lnSpc>
                <a:spcPct val="100000"/>
              </a:lnSpc>
              <a:buFont typeface="Wingdings" panose="05000000000000000000" pitchFamily="2" charset="2"/>
              <a:buChar char="§"/>
            </a:pPr>
            <a:r>
              <a:rPr lang="pt-BR" sz="1800" dirty="0">
                <a:cs typeface="Biome Light" panose="020B0303030204020804" pitchFamily="34" charset="0"/>
              </a:rPr>
              <a:t>Contexto atual da Cadeia de Valor.</a:t>
            </a:r>
          </a:p>
          <a:p>
            <a:pPr marL="285750" indent="-285750">
              <a:lnSpc>
                <a:spcPct val="100000"/>
              </a:lnSpc>
              <a:buFont typeface="Wingdings" panose="05000000000000000000" pitchFamily="2" charset="2"/>
              <a:buChar char="§"/>
            </a:pPr>
            <a:r>
              <a:rPr lang="pt-BR" sz="1800" dirty="0">
                <a:cs typeface="Biome Light" panose="020B0303030204020804" pitchFamily="34" charset="0"/>
              </a:rPr>
              <a:t>Mapeamento da Cadeia de Valor.</a:t>
            </a:r>
          </a:p>
          <a:p>
            <a:pPr marL="285750" indent="-285750">
              <a:lnSpc>
                <a:spcPct val="100000"/>
              </a:lnSpc>
              <a:buFont typeface="Wingdings" panose="05000000000000000000" pitchFamily="2" charset="2"/>
              <a:buChar char="§"/>
            </a:pPr>
            <a:r>
              <a:rPr lang="pt-BR" sz="1800" dirty="0">
                <a:cs typeface="Biome Light" panose="020B0303030204020804" pitchFamily="34" charset="0"/>
              </a:rPr>
              <a:t>Organização logística da cadeia.</a:t>
            </a:r>
            <a:endParaRPr lang="es-CL" dirty="0">
              <a:cs typeface="Biome Light" panose="020B0303030204020804" pitchFamily="34" charset="0"/>
            </a:endParaRPr>
          </a:p>
          <a:p>
            <a:pPr marL="0" indent="0">
              <a:lnSpc>
                <a:spcPct val="100000"/>
              </a:lnSpc>
              <a:buFont typeface="Arial" panose="020B0604020202020204" pitchFamily="34" charset="0"/>
              <a:buNone/>
            </a:pPr>
            <a:endParaRPr lang="es-CL" dirty="0">
              <a:cs typeface="Biome Light" panose="020B0303030204020804" pitchFamily="34" charset="0"/>
            </a:endParaRPr>
          </a:p>
          <a:p>
            <a:pPr marL="0" indent="0">
              <a:buFont typeface="Arial" panose="020B0604020202020204" pitchFamily="34" charset="0"/>
              <a:buNone/>
            </a:pPr>
            <a:endParaRPr lang="es-ES" dirty="0"/>
          </a:p>
        </p:txBody>
      </p:sp>
      <p:graphicFrame>
        <p:nvGraphicFramePr>
          <p:cNvPr id="5" name="Tabla 4">
            <a:extLst>
              <a:ext uri="{FF2B5EF4-FFF2-40B4-BE49-F238E27FC236}">
                <a16:creationId xmlns:a16="http://schemas.microsoft.com/office/drawing/2014/main" id="{BCCB1314-89AC-04BB-F8D0-6C2142D0AE56}"/>
              </a:ext>
            </a:extLst>
          </p:cNvPr>
          <p:cNvGraphicFramePr>
            <a:graphicFrameLocks noGrp="1"/>
          </p:cNvGraphicFramePr>
          <p:nvPr>
            <p:extLst>
              <p:ext uri="{D42A27DB-BD31-4B8C-83A1-F6EECF244321}">
                <p14:modId xmlns:p14="http://schemas.microsoft.com/office/powerpoint/2010/main" val="475337381"/>
              </p:ext>
            </p:extLst>
          </p:nvPr>
        </p:nvGraphicFramePr>
        <p:xfrm>
          <a:off x="8025260" y="2173987"/>
          <a:ext cx="3542875" cy="4267200"/>
        </p:xfrm>
        <a:graphic>
          <a:graphicData uri="http://schemas.openxmlformats.org/drawingml/2006/table">
            <a:tbl>
              <a:tblPr firstRow="1" bandRow="1">
                <a:tableStyleId>{5C22544A-7EE6-4342-B048-85BDC9FD1C3A}</a:tableStyleId>
              </a:tblPr>
              <a:tblGrid>
                <a:gridCol w="3542875">
                  <a:extLst>
                    <a:ext uri="{9D8B030D-6E8A-4147-A177-3AD203B41FA5}">
                      <a16:colId xmlns:a16="http://schemas.microsoft.com/office/drawing/2014/main" val="287088014"/>
                    </a:ext>
                  </a:extLst>
                </a:gridCol>
              </a:tblGrid>
              <a:tr h="294787">
                <a:tc>
                  <a:txBody>
                    <a:bodyPr/>
                    <a:lstStyle/>
                    <a:p>
                      <a:pPr algn="ctr"/>
                      <a:r>
                        <a:rPr lang="es-ES" sz="1400" dirty="0" err="1"/>
                        <a:t>Família</a:t>
                      </a:r>
                      <a:r>
                        <a:rPr lang="es-ES" sz="1400" dirty="0"/>
                        <a:t> </a:t>
                      </a:r>
                      <a:r>
                        <a:rPr lang="es-ES" sz="1400" dirty="0" err="1"/>
                        <a:t>produtiva</a:t>
                      </a:r>
                      <a:endParaRPr lang="es-CL" sz="1400" dirty="0"/>
                    </a:p>
                  </a:txBody>
                  <a:tcPr/>
                </a:tc>
                <a:extLst>
                  <a:ext uri="{0D108BD9-81ED-4DB2-BD59-A6C34878D82A}">
                    <a16:rowId xmlns:a16="http://schemas.microsoft.com/office/drawing/2014/main" val="4183511751"/>
                  </a:ext>
                </a:extLst>
              </a:tr>
              <a:tr h="294787">
                <a:tc>
                  <a:txBody>
                    <a:bodyPr/>
                    <a:lstStyle/>
                    <a:p>
                      <a:r>
                        <a:rPr lang="es-ES" sz="1400" dirty="0" err="1"/>
                        <a:t>Produtos</a:t>
                      </a:r>
                      <a:r>
                        <a:rPr lang="es-ES" sz="1400" dirty="0"/>
                        <a:t> agrícolas</a:t>
                      </a:r>
                      <a:endParaRPr lang="es-CL" sz="1400" dirty="0"/>
                    </a:p>
                  </a:txBody>
                  <a:tcPr/>
                </a:tc>
                <a:extLst>
                  <a:ext uri="{0D108BD9-81ED-4DB2-BD59-A6C34878D82A}">
                    <a16:rowId xmlns:a16="http://schemas.microsoft.com/office/drawing/2014/main" val="3073640660"/>
                  </a:ext>
                </a:extLst>
              </a:tr>
              <a:tr h="294787">
                <a:tc>
                  <a:txBody>
                    <a:bodyPr/>
                    <a:lstStyle/>
                    <a:p>
                      <a:r>
                        <a:rPr lang="es-ES" sz="1400" dirty="0" err="1"/>
                        <a:t>Indústria</a:t>
                      </a:r>
                      <a:r>
                        <a:rPr lang="es-ES" sz="1400" dirty="0"/>
                        <a:t> de alimentos</a:t>
                      </a:r>
                      <a:endParaRPr lang="es-CL" sz="1400" dirty="0"/>
                    </a:p>
                  </a:txBody>
                  <a:tcPr/>
                </a:tc>
                <a:extLst>
                  <a:ext uri="{0D108BD9-81ED-4DB2-BD59-A6C34878D82A}">
                    <a16:rowId xmlns:a16="http://schemas.microsoft.com/office/drawing/2014/main" val="3693288804"/>
                  </a:ext>
                </a:extLst>
              </a:tr>
              <a:tr h="294787">
                <a:tc>
                  <a:txBody>
                    <a:bodyPr/>
                    <a:lstStyle/>
                    <a:p>
                      <a:r>
                        <a:rPr lang="es-ES" sz="1400" dirty="0" err="1"/>
                        <a:t>Indústria</a:t>
                      </a:r>
                      <a:r>
                        <a:rPr lang="es-ES" sz="1400" dirty="0"/>
                        <a:t> de </a:t>
                      </a:r>
                      <a:r>
                        <a:rPr lang="es-ES" sz="1400" dirty="0" err="1"/>
                        <a:t>mineração</a:t>
                      </a:r>
                      <a:endParaRPr lang="es-CL" sz="1400" dirty="0"/>
                    </a:p>
                  </a:txBody>
                  <a:tcPr/>
                </a:tc>
                <a:extLst>
                  <a:ext uri="{0D108BD9-81ED-4DB2-BD59-A6C34878D82A}">
                    <a16:rowId xmlns:a16="http://schemas.microsoft.com/office/drawing/2014/main" val="4037913327"/>
                  </a:ext>
                </a:extLst>
              </a:tr>
              <a:tr h="294787">
                <a:tc>
                  <a:txBody>
                    <a:bodyPr/>
                    <a:lstStyle/>
                    <a:p>
                      <a:r>
                        <a:rPr lang="es-ES" sz="1400" dirty="0" err="1"/>
                        <a:t>Produtos</a:t>
                      </a:r>
                      <a:r>
                        <a:rPr lang="es-ES" sz="1400" dirty="0"/>
                        <a:t> </a:t>
                      </a:r>
                      <a:r>
                        <a:rPr lang="es-ES" sz="1400" dirty="0" err="1"/>
                        <a:t>alimentícios</a:t>
                      </a:r>
                      <a:r>
                        <a:rPr lang="es-ES" sz="1400" dirty="0"/>
                        <a:t> </a:t>
                      </a:r>
                      <a:r>
                        <a:rPr lang="es-ES" sz="1400" dirty="0" err="1"/>
                        <a:t>industriais</a:t>
                      </a:r>
                      <a:endParaRPr lang="es-CL" sz="1400" dirty="0"/>
                    </a:p>
                  </a:txBody>
                  <a:tcPr/>
                </a:tc>
                <a:extLst>
                  <a:ext uri="{0D108BD9-81ED-4DB2-BD59-A6C34878D82A}">
                    <a16:rowId xmlns:a16="http://schemas.microsoft.com/office/drawing/2014/main" val="3525312275"/>
                  </a:ext>
                </a:extLst>
              </a:tr>
              <a:tr h="294787">
                <a:tc>
                  <a:txBody>
                    <a:bodyPr/>
                    <a:lstStyle/>
                    <a:p>
                      <a:r>
                        <a:rPr lang="es-ES" sz="1400" dirty="0" err="1"/>
                        <a:t>Indústria</a:t>
                      </a:r>
                      <a:r>
                        <a:rPr lang="es-ES" sz="1400" dirty="0"/>
                        <a:t> química</a:t>
                      </a:r>
                      <a:endParaRPr lang="es-CL" sz="1400" dirty="0"/>
                    </a:p>
                  </a:txBody>
                  <a:tcPr/>
                </a:tc>
                <a:extLst>
                  <a:ext uri="{0D108BD9-81ED-4DB2-BD59-A6C34878D82A}">
                    <a16:rowId xmlns:a16="http://schemas.microsoft.com/office/drawing/2014/main" val="2519720371"/>
                  </a:ext>
                </a:extLst>
              </a:tr>
              <a:tr h="300269">
                <a:tc>
                  <a:txBody>
                    <a:bodyPr/>
                    <a:lstStyle/>
                    <a:p>
                      <a:r>
                        <a:rPr lang="es-ES" sz="1400" dirty="0" err="1"/>
                        <a:t>Construção</a:t>
                      </a:r>
                      <a:r>
                        <a:rPr lang="es-ES" sz="1400" dirty="0"/>
                        <a:t> e </a:t>
                      </a:r>
                      <a:r>
                        <a:rPr lang="es-ES" sz="1400" dirty="0" err="1"/>
                        <a:t>Indústria</a:t>
                      </a:r>
                      <a:r>
                        <a:rPr lang="es-ES" sz="1400" dirty="0"/>
                        <a:t> Doméstica</a:t>
                      </a:r>
                      <a:endParaRPr lang="es-CL" sz="1400" dirty="0"/>
                    </a:p>
                  </a:txBody>
                  <a:tcPr/>
                </a:tc>
                <a:extLst>
                  <a:ext uri="{0D108BD9-81ED-4DB2-BD59-A6C34878D82A}">
                    <a16:rowId xmlns:a16="http://schemas.microsoft.com/office/drawing/2014/main" val="4159735608"/>
                  </a:ext>
                </a:extLst>
              </a:tr>
              <a:tr h="294787">
                <a:tc>
                  <a:txBody>
                    <a:bodyPr/>
                    <a:lstStyle/>
                    <a:p>
                      <a:r>
                        <a:rPr lang="es-ES" sz="1400" dirty="0"/>
                        <a:t>Industria Mecánica y Eléctrica</a:t>
                      </a:r>
                    </a:p>
                  </a:txBody>
                  <a:tcPr/>
                </a:tc>
                <a:extLst>
                  <a:ext uri="{0D108BD9-81ED-4DB2-BD59-A6C34878D82A}">
                    <a16:rowId xmlns:a16="http://schemas.microsoft.com/office/drawing/2014/main" val="2778196902"/>
                  </a:ext>
                </a:extLst>
              </a:tr>
              <a:tr h="294787">
                <a:tc>
                  <a:txBody>
                    <a:bodyPr/>
                    <a:lstStyle/>
                    <a:p>
                      <a:r>
                        <a:rPr lang="es-ES" sz="1400" dirty="0" err="1"/>
                        <a:t>Indústria</a:t>
                      </a:r>
                      <a:r>
                        <a:rPr lang="es-ES" sz="1400" dirty="0"/>
                        <a:t> metalúrgica</a:t>
                      </a:r>
                      <a:endParaRPr lang="es-CL" sz="1400" dirty="0"/>
                    </a:p>
                  </a:txBody>
                  <a:tcPr/>
                </a:tc>
                <a:extLst>
                  <a:ext uri="{0D108BD9-81ED-4DB2-BD59-A6C34878D82A}">
                    <a16:rowId xmlns:a16="http://schemas.microsoft.com/office/drawing/2014/main" val="3478567985"/>
                  </a:ext>
                </a:extLst>
              </a:tr>
              <a:tr h="294787">
                <a:tc>
                  <a:txBody>
                    <a:bodyPr/>
                    <a:lstStyle/>
                    <a:p>
                      <a:r>
                        <a:rPr lang="es-ES" sz="1400" dirty="0"/>
                        <a:t>Industria Petroquímica</a:t>
                      </a:r>
                      <a:endParaRPr lang="es-CL" sz="1400" dirty="0"/>
                    </a:p>
                  </a:txBody>
                  <a:tcPr/>
                </a:tc>
                <a:extLst>
                  <a:ext uri="{0D108BD9-81ED-4DB2-BD59-A6C34878D82A}">
                    <a16:rowId xmlns:a16="http://schemas.microsoft.com/office/drawing/2014/main" val="410829700"/>
                  </a:ext>
                </a:extLst>
              </a:tr>
              <a:tr h="294787">
                <a:tc>
                  <a:txBody>
                    <a:bodyPr/>
                    <a:lstStyle/>
                    <a:p>
                      <a:r>
                        <a:rPr lang="es-ES" sz="1400" dirty="0" err="1"/>
                        <a:t>Indústria</a:t>
                      </a:r>
                      <a:r>
                        <a:rPr lang="es-ES" sz="1400" dirty="0"/>
                        <a:t> da Madeira</a:t>
                      </a:r>
                      <a:endParaRPr lang="es-CL" sz="1400" dirty="0"/>
                    </a:p>
                  </a:txBody>
                  <a:tcPr/>
                </a:tc>
                <a:extLst>
                  <a:ext uri="{0D108BD9-81ED-4DB2-BD59-A6C34878D82A}">
                    <a16:rowId xmlns:a16="http://schemas.microsoft.com/office/drawing/2014/main" val="2040760930"/>
                  </a:ext>
                </a:extLst>
              </a:tr>
              <a:tr h="294787">
                <a:tc>
                  <a:txBody>
                    <a:bodyPr/>
                    <a:lstStyle/>
                    <a:p>
                      <a:r>
                        <a:rPr lang="pt-BR" sz="1400" dirty="0"/>
                        <a:t>Indústria de papel e papelão</a:t>
                      </a:r>
                      <a:endParaRPr lang="es-CL" sz="1400" dirty="0"/>
                    </a:p>
                  </a:txBody>
                  <a:tcPr/>
                </a:tc>
                <a:extLst>
                  <a:ext uri="{0D108BD9-81ED-4DB2-BD59-A6C34878D82A}">
                    <a16:rowId xmlns:a16="http://schemas.microsoft.com/office/drawing/2014/main" val="2529470163"/>
                  </a:ext>
                </a:extLst>
              </a:tr>
              <a:tr h="294787">
                <a:tc>
                  <a:txBody>
                    <a:bodyPr/>
                    <a:lstStyle/>
                    <a:p>
                      <a:r>
                        <a:rPr lang="es-ES" sz="1400" dirty="0" err="1"/>
                        <a:t>Indústria</a:t>
                      </a:r>
                      <a:r>
                        <a:rPr lang="es-ES" sz="1400" dirty="0"/>
                        <a:t> da moda</a:t>
                      </a:r>
                      <a:endParaRPr lang="es-CL" sz="1400" dirty="0"/>
                    </a:p>
                  </a:txBody>
                  <a:tcPr/>
                </a:tc>
                <a:extLst>
                  <a:ext uri="{0D108BD9-81ED-4DB2-BD59-A6C34878D82A}">
                    <a16:rowId xmlns:a16="http://schemas.microsoft.com/office/drawing/2014/main" val="2250101023"/>
                  </a:ext>
                </a:extLst>
              </a:tr>
              <a:tr h="294787">
                <a:tc>
                  <a:txBody>
                    <a:bodyPr/>
                    <a:lstStyle/>
                    <a:p>
                      <a:r>
                        <a:rPr lang="es-ES" sz="1400" dirty="0" err="1"/>
                        <a:t>Outras</a:t>
                      </a:r>
                      <a:r>
                        <a:rPr lang="es-ES" sz="1400" dirty="0"/>
                        <a:t> </a:t>
                      </a:r>
                      <a:r>
                        <a:rPr lang="es-ES" sz="1400" dirty="0" err="1"/>
                        <a:t>famílias</a:t>
                      </a:r>
                      <a:endParaRPr lang="es-CL" sz="1400" dirty="0"/>
                    </a:p>
                  </a:txBody>
                  <a:tcPr/>
                </a:tc>
                <a:extLst>
                  <a:ext uri="{0D108BD9-81ED-4DB2-BD59-A6C34878D82A}">
                    <a16:rowId xmlns:a16="http://schemas.microsoft.com/office/drawing/2014/main" val="1849293127"/>
                  </a:ext>
                </a:extLst>
              </a:tr>
            </a:tbl>
          </a:graphicData>
        </a:graphic>
      </p:graphicFrame>
      <p:graphicFrame>
        <p:nvGraphicFramePr>
          <p:cNvPr id="6" name="Tabla 5">
            <a:extLst>
              <a:ext uri="{FF2B5EF4-FFF2-40B4-BE49-F238E27FC236}">
                <a16:creationId xmlns:a16="http://schemas.microsoft.com/office/drawing/2014/main" id="{2C5ED289-2127-A5A2-E726-A1F9A5AAF8A3}"/>
              </a:ext>
            </a:extLst>
          </p:cNvPr>
          <p:cNvGraphicFramePr>
            <a:graphicFrameLocks noGrp="1"/>
          </p:cNvGraphicFramePr>
          <p:nvPr>
            <p:extLst>
              <p:ext uri="{D42A27DB-BD31-4B8C-83A1-F6EECF244321}">
                <p14:modId xmlns:p14="http://schemas.microsoft.com/office/powerpoint/2010/main" val="3761187217"/>
              </p:ext>
            </p:extLst>
          </p:nvPr>
        </p:nvGraphicFramePr>
        <p:xfrm>
          <a:off x="594242" y="4943536"/>
          <a:ext cx="6750547" cy="1495790"/>
        </p:xfrm>
        <a:graphic>
          <a:graphicData uri="http://schemas.openxmlformats.org/drawingml/2006/table">
            <a:tbl>
              <a:tblPr>
                <a:tableStyleId>{69CF1AB2-1976-4502-BF36-3FF5EA218861}</a:tableStyleId>
              </a:tblPr>
              <a:tblGrid>
                <a:gridCol w="1428522">
                  <a:extLst>
                    <a:ext uri="{9D8B030D-6E8A-4147-A177-3AD203B41FA5}">
                      <a16:colId xmlns:a16="http://schemas.microsoft.com/office/drawing/2014/main" val="2020268470"/>
                    </a:ext>
                  </a:extLst>
                </a:gridCol>
                <a:gridCol w="1028239">
                  <a:extLst>
                    <a:ext uri="{9D8B030D-6E8A-4147-A177-3AD203B41FA5}">
                      <a16:colId xmlns:a16="http://schemas.microsoft.com/office/drawing/2014/main" val="1882884571"/>
                    </a:ext>
                  </a:extLst>
                </a:gridCol>
                <a:gridCol w="870333">
                  <a:extLst>
                    <a:ext uri="{9D8B030D-6E8A-4147-A177-3AD203B41FA5}">
                      <a16:colId xmlns:a16="http://schemas.microsoft.com/office/drawing/2014/main" val="2560476632"/>
                    </a:ext>
                  </a:extLst>
                </a:gridCol>
                <a:gridCol w="877754">
                  <a:extLst>
                    <a:ext uri="{9D8B030D-6E8A-4147-A177-3AD203B41FA5}">
                      <a16:colId xmlns:a16="http://schemas.microsoft.com/office/drawing/2014/main" val="3083977969"/>
                    </a:ext>
                  </a:extLst>
                </a:gridCol>
                <a:gridCol w="1226467">
                  <a:extLst>
                    <a:ext uri="{9D8B030D-6E8A-4147-A177-3AD203B41FA5}">
                      <a16:colId xmlns:a16="http://schemas.microsoft.com/office/drawing/2014/main" val="1411092072"/>
                    </a:ext>
                  </a:extLst>
                </a:gridCol>
                <a:gridCol w="1319232">
                  <a:extLst>
                    <a:ext uri="{9D8B030D-6E8A-4147-A177-3AD203B41FA5}">
                      <a16:colId xmlns:a16="http://schemas.microsoft.com/office/drawing/2014/main" val="1896699963"/>
                    </a:ext>
                  </a:extLst>
                </a:gridCol>
              </a:tblGrid>
              <a:tr h="320952">
                <a:tc>
                  <a:txBody>
                    <a:bodyPr/>
                    <a:lstStyle/>
                    <a:p>
                      <a:pPr algn="ctr" rtl="0" fontAlgn="ctr"/>
                      <a:r>
                        <a:rPr lang="es-CL" sz="1600" b="1" u="none" strike="noStrike" dirty="0" err="1">
                          <a:solidFill>
                            <a:srgbClr val="FFFFFF"/>
                          </a:solidFill>
                          <a:effectLst/>
                        </a:rPr>
                        <a:t>Nível</a:t>
                      </a:r>
                      <a:r>
                        <a:rPr lang="es-CL" sz="1600" b="1" u="none" strike="noStrike" dirty="0">
                          <a:solidFill>
                            <a:srgbClr val="FFFFFF"/>
                          </a:solidFill>
                          <a:effectLst/>
                        </a:rPr>
                        <a:t> de </a:t>
                      </a:r>
                      <a:r>
                        <a:rPr lang="es-CL" sz="1600" b="1" u="none" strike="noStrike" dirty="0" err="1">
                          <a:solidFill>
                            <a:srgbClr val="FFFFFF"/>
                          </a:solidFill>
                          <a:effectLst/>
                        </a:rPr>
                        <a:t>priorização</a:t>
                      </a:r>
                      <a:endParaRPr lang="es-CL" sz="1600" b="1" i="0" u="none" strike="noStrike" dirty="0">
                        <a:solidFill>
                          <a:srgbClr val="FFFFFF"/>
                        </a:solidFill>
                        <a:effectLst/>
                        <a:latin typeface="Arial" panose="020B0604020202020204" pitchFamily="34" charset="0"/>
                      </a:endParaRPr>
                    </a:p>
                  </a:txBody>
                  <a:tcPr marL="6550" marR="6550" marT="6550" marB="0" anchor="ctr">
                    <a:solidFill>
                      <a:schemeClr val="accent1"/>
                    </a:solidFill>
                  </a:tcPr>
                </a:tc>
                <a:tc>
                  <a:txBody>
                    <a:bodyPr/>
                    <a:lstStyle/>
                    <a:p>
                      <a:pPr algn="ctr" rtl="0" fontAlgn="ctr"/>
                      <a:r>
                        <a:rPr lang="es-CL" sz="1600" b="1" u="none" strike="noStrike" dirty="0">
                          <a:solidFill>
                            <a:srgbClr val="FFFFFF"/>
                          </a:solidFill>
                          <a:effectLst/>
                        </a:rPr>
                        <a:t>Argentina</a:t>
                      </a:r>
                      <a:endParaRPr lang="es-CL" sz="1600" b="1" i="0" u="none" strike="noStrike" dirty="0">
                        <a:solidFill>
                          <a:srgbClr val="FFFFFF"/>
                        </a:solidFill>
                        <a:effectLst/>
                        <a:latin typeface="Arial" panose="020B0604020202020204" pitchFamily="34" charset="0"/>
                      </a:endParaRPr>
                    </a:p>
                  </a:txBody>
                  <a:tcPr marL="6550" marR="6550" marT="6550" marB="0" anchor="ctr">
                    <a:solidFill>
                      <a:schemeClr val="accent1"/>
                    </a:solidFill>
                  </a:tcPr>
                </a:tc>
                <a:tc>
                  <a:txBody>
                    <a:bodyPr/>
                    <a:lstStyle/>
                    <a:p>
                      <a:pPr algn="ctr" rtl="0" fontAlgn="ctr"/>
                      <a:r>
                        <a:rPr lang="es-CL" sz="1600" b="1" u="none" strike="noStrike" dirty="0" err="1">
                          <a:solidFill>
                            <a:srgbClr val="FFFFFF"/>
                          </a:solidFill>
                          <a:effectLst/>
                        </a:rPr>
                        <a:t>Bolívia</a:t>
                      </a:r>
                      <a:endParaRPr lang="es-CL" sz="1600" b="1" i="0" u="none" strike="noStrike" dirty="0">
                        <a:solidFill>
                          <a:srgbClr val="FFFFFF"/>
                        </a:solidFill>
                        <a:effectLst/>
                        <a:latin typeface="Arial" panose="020B0604020202020204" pitchFamily="34" charset="0"/>
                      </a:endParaRPr>
                    </a:p>
                  </a:txBody>
                  <a:tcPr marL="6550" marR="6550" marT="6550" marB="0" anchor="ctr">
                    <a:solidFill>
                      <a:schemeClr val="accent1"/>
                    </a:solidFill>
                  </a:tcPr>
                </a:tc>
                <a:tc>
                  <a:txBody>
                    <a:bodyPr/>
                    <a:lstStyle/>
                    <a:p>
                      <a:pPr algn="ctr" rtl="0" fontAlgn="ctr"/>
                      <a:r>
                        <a:rPr lang="es-CL" sz="1600" b="1" u="none" strike="noStrike" dirty="0">
                          <a:solidFill>
                            <a:srgbClr val="FFFFFF"/>
                          </a:solidFill>
                          <a:effectLst/>
                        </a:rPr>
                        <a:t>Brasil</a:t>
                      </a:r>
                      <a:endParaRPr lang="es-CL" sz="1600" b="1" i="0" u="none" strike="noStrike" dirty="0">
                        <a:solidFill>
                          <a:srgbClr val="FFFFFF"/>
                        </a:solidFill>
                        <a:effectLst/>
                        <a:latin typeface="Arial" panose="020B0604020202020204" pitchFamily="34" charset="0"/>
                      </a:endParaRPr>
                    </a:p>
                  </a:txBody>
                  <a:tcPr marL="6550" marR="6550" marT="6550" marB="0" anchor="ctr">
                    <a:solidFill>
                      <a:schemeClr val="accent1"/>
                    </a:solidFill>
                  </a:tcPr>
                </a:tc>
                <a:tc>
                  <a:txBody>
                    <a:bodyPr/>
                    <a:lstStyle/>
                    <a:p>
                      <a:pPr algn="ctr" rtl="0" fontAlgn="ctr"/>
                      <a:r>
                        <a:rPr lang="es-CL" sz="1600" b="1" u="none" strike="noStrike" dirty="0" err="1">
                          <a:solidFill>
                            <a:srgbClr val="FFFFFF"/>
                          </a:solidFill>
                          <a:effectLst/>
                        </a:rPr>
                        <a:t>Paraguai</a:t>
                      </a:r>
                      <a:endParaRPr lang="es-CL" sz="1600" b="1" i="0" u="none" strike="noStrike" dirty="0">
                        <a:solidFill>
                          <a:srgbClr val="FFFFFF"/>
                        </a:solidFill>
                        <a:effectLst/>
                        <a:latin typeface="Arial" panose="020B0604020202020204" pitchFamily="34" charset="0"/>
                      </a:endParaRPr>
                    </a:p>
                  </a:txBody>
                  <a:tcPr marL="6550" marR="6550" marT="6550" marB="0" anchor="ctr">
                    <a:solidFill>
                      <a:schemeClr val="accent1"/>
                    </a:solidFill>
                  </a:tcPr>
                </a:tc>
                <a:tc>
                  <a:txBody>
                    <a:bodyPr/>
                    <a:lstStyle/>
                    <a:p>
                      <a:pPr algn="ctr" rtl="0" fontAlgn="ctr"/>
                      <a:r>
                        <a:rPr lang="es-CL" sz="1600" b="1" u="none" strike="noStrike" dirty="0">
                          <a:solidFill>
                            <a:srgbClr val="FFFFFF"/>
                          </a:solidFill>
                          <a:effectLst/>
                        </a:rPr>
                        <a:t>Total</a:t>
                      </a:r>
                      <a:endParaRPr lang="es-CL" sz="1600" b="1" i="0" u="none" strike="noStrike" dirty="0">
                        <a:solidFill>
                          <a:srgbClr val="FFFFFF"/>
                        </a:solidFill>
                        <a:effectLst/>
                        <a:latin typeface="Arial" panose="020B0604020202020204" pitchFamily="34" charset="0"/>
                      </a:endParaRPr>
                    </a:p>
                  </a:txBody>
                  <a:tcPr marL="6550" marR="6550" marT="6550" marB="0" anchor="ctr">
                    <a:solidFill>
                      <a:schemeClr val="accent1"/>
                    </a:solidFill>
                  </a:tcPr>
                </a:tc>
                <a:extLst>
                  <a:ext uri="{0D108BD9-81ED-4DB2-BD59-A6C34878D82A}">
                    <a16:rowId xmlns:a16="http://schemas.microsoft.com/office/drawing/2014/main" val="2390201452"/>
                  </a:ext>
                </a:extLst>
              </a:tr>
              <a:tr h="170301">
                <a:tc>
                  <a:txBody>
                    <a:bodyPr/>
                    <a:lstStyle/>
                    <a:p>
                      <a:pPr algn="ctr" rtl="0" fontAlgn="ctr"/>
                      <a:r>
                        <a:rPr lang="es-CL" sz="1600" b="0" u="none" strike="noStrike" dirty="0">
                          <a:solidFill>
                            <a:srgbClr val="677480"/>
                          </a:solidFill>
                          <a:effectLst/>
                        </a:rPr>
                        <a:t>Alta</a:t>
                      </a:r>
                      <a:endParaRPr lang="es-CL" sz="1600" b="0" i="0" u="none" strike="noStrike" dirty="0">
                        <a:solidFill>
                          <a:srgbClr val="677480"/>
                        </a:solidFill>
                        <a:effectLst/>
                        <a:latin typeface="Arial" panose="020B0604020202020204" pitchFamily="34" charset="0"/>
                      </a:endParaRPr>
                    </a:p>
                  </a:txBody>
                  <a:tcPr marL="6550" marR="6550" marT="6550" marB="0" anchor="ctr"/>
                </a:tc>
                <a:tc>
                  <a:txBody>
                    <a:bodyPr/>
                    <a:lstStyle/>
                    <a:p>
                      <a:pPr algn="ctr" rtl="0" fontAlgn="ctr"/>
                      <a:r>
                        <a:rPr lang="es-CL" sz="1600" b="0" u="none" strike="noStrike" dirty="0">
                          <a:solidFill>
                            <a:srgbClr val="677480"/>
                          </a:solidFill>
                          <a:effectLst/>
                        </a:rPr>
                        <a:t>7</a:t>
                      </a:r>
                      <a:endParaRPr lang="es-CL" sz="1600" b="0" i="0" u="none" strike="noStrike" dirty="0">
                        <a:solidFill>
                          <a:srgbClr val="677480"/>
                        </a:solidFill>
                        <a:effectLst/>
                        <a:latin typeface="Arial" panose="020B0604020202020204" pitchFamily="34" charset="0"/>
                      </a:endParaRPr>
                    </a:p>
                  </a:txBody>
                  <a:tcPr marL="6550" marR="6550" marT="6550" marB="0" anchor="ctr"/>
                </a:tc>
                <a:tc>
                  <a:txBody>
                    <a:bodyPr/>
                    <a:lstStyle/>
                    <a:p>
                      <a:pPr algn="ctr" rtl="0" fontAlgn="ctr"/>
                      <a:r>
                        <a:rPr lang="es-CL" sz="1600" b="0" u="none" strike="noStrike" dirty="0">
                          <a:solidFill>
                            <a:srgbClr val="677480"/>
                          </a:solidFill>
                          <a:effectLst/>
                        </a:rPr>
                        <a:t>0</a:t>
                      </a:r>
                      <a:endParaRPr lang="es-CL" sz="1600" b="0" i="0" u="none" strike="noStrike" dirty="0">
                        <a:solidFill>
                          <a:srgbClr val="677480"/>
                        </a:solidFill>
                        <a:effectLst/>
                        <a:latin typeface="Arial" panose="020B0604020202020204" pitchFamily="34" charset="0"/>
                      </a:endParaRPr>
                    </a:p>
                  </a:txBody>
                  <a:tcPr marL="6550" marR="6550" marT="6550" marB="0" anchor="ctr"/>
                </a:tc>
                <a:tc>
                  <a:txBody>
                    <a:bodyPr/>
                    <a:lstStyle/>
                    <a:p>
                      <a:pPr algn="ctr" rtl="0" fontAlgn="ctr"/>
                      <a:r>
                        <a:rPr lang="es-CL" sz="1600" b="0" u="none" strike="noStrike" dirty="0">
                          <a:solidFill>
                            <a:srgbClr val="677480"/>
                          </a:solidFill>
                          <a:effectLst/>
                        </a:rPr>
                        <a:t>5</a:t>
                      </a:r>
                      <a:endParaRPr lang="es-CL" sz="1600" b="0" i="0" u="none" strike="noStrike" dirty="0">
                        <a:solidFill>
                          <a:srgbClr val="677480"/>
                        </a:solidFill>
                        <a:effectLst/>
                        <a:latin typeface="Arial" panose="020B0604020202020204" pitchFamily="34" charset="0"/>
                      </a:endParaRPr>
                    </a:p>
                  </a:txBody>
                  <a:tcPr marL="6550" marR="6550" marT="6550" marB="0" anchor="ctr"/>
                </a:tc>
                <a:tc>
                  <a:txBody>
                    <a:bodyPr/>
                    <a:lstStyle/>
                    <a:p>
                      <a:pPr algn="ctr" rtl="0" fontAlgn="ctr"/>
                      <a:r>
                        <a:rPr lang="es-CL" sz="1600" b="0" u="none" strike="noStrike" dirty="0">
                          <a:solidFill>
                            <a:srgbClr val="677480"/>
                          </a:solidFill>
                          <a:effectLst/>
                        </a:rPr>
                        <a:t>3</a:t>
                      </a:r>
                      <a:endParaRPr lang="es-CL" sz="1600" b="0" i="0" u="none" strike="noStrike" dirty="0">
                        <a:solidFill>
                          <a:srgbClr val="677480"/>
                        </a:solidFill>
                        <a:effectLst/>
                        <a:latin typeface="Arial" panose="020B0604020202020204" pitchFamily="34" charset="0"/>
                      </a:endParaRPr>
                    </a:p>
                  </a:txBody>
                  <a:tcPr marL="6550" marR="6550" marT="6550" marB="0" anchor="ctr"/>
                </a:tc>
                <a:tc>
                  <a:txBody>
                    <a:bodyPr/>
                    <a:lstStyle/>
                    <a:p>
                      <a:pPr algn="ctr" rtl="0" fontAlgn="ctr"/>
                      <a:r>
                        <a:rPr lang="es-CL" sz="1600" b="0" u="none" strike="noStrike">
                          <a:solidFill>
                            <a:srgbClr val="677480"/>
                          </a:solidFill>
                          <a:effectLst/>
                        </a:rPr>
                        <a:t>15</a:t>
                      </a:r>
                      <a:endParaRPr lang="es-CL" sz="1600" b="0" i="0" u="none" strike="noStrike">
                        <a:solidFill>
                          <a:srgbClr val="677480"/>
                        </a:solidFill>
                        <a:effectLst/>
                        <a:latin typeface="Arial" panose="020B0604020202020204" pitchFamily="34" charset="0"/>
                      </a:endParaRPr>
                    </a:p>
                  </a:txBody>
                  <a:tcPr marL="6550" marR="6550" marT="6550" marB="0" anchor="ctr"/>
                </a:tc>
                <a:extLst>
                  <a:ext uri="{0D108BD9-81ED-4DB2-BD59-A6C34878D82A}">
                    <a16:rowId xmlns:a16="http://schemas.microsoft.com/office/drawing/2014/main" val="341074459"/>
                  </a:ext>
                </a:extLst>
              </a:tr>
              <a:tr h="163751">
                <a:tc>
                  <a:txBody>
                    <a:bodyPr/>
                    <a:lstStyle/>
                    <a:p>
                      <a:pPr algn="ctr" rtl="0" fontAlgn="ctr"/>
                      <a:r>
                        <a:rPr lang="es-CL" sz="1600" b="0" u="none" strike="noStrike" dirty="0" err="1">
                          <a:solidFill>
                            <a:srgbClr val="677480"/>
                          </a:solidFill>
                          <a:effectLst/>
                        </a:rPr>
                        <a:t>Média</a:t>
                      </a:r>
                      <a:endParaRPr lang="es-CL" sz="1600" b="0" i="0" u="none" strike="noStrike" dirty="0">
                        <a:solidFill>
                          <a:srgbClr val="677480"/>
                        </a:solidFill>
                        <a:effectLst/>
                        <a:latin typeface="Arial" panose="020B0604020202020204" pitchFamily="34" charset="0"/>
                      </a:endParaRPr>
                    </a:p>
                  </a:txBody>
                  <a:tcPr marL="6550" marR="6550" marT="6550" marB="0" anchor="ctr"/>
                </a:tc>
                <a:tc>
                  <a:txBody>
                    <a:bodyPr/>
                    <a:lstStyle/>
                    <a:p>
                      <a:pPr algn="ctr" rtl="0" fontAlgn="ctr"/>
                      <a:r>
                        <a:rPr lang="es-CL" sz="1600" b="0" u="none" strike="noStrike" dirty="0">
                          <a:solidFill>
                            <a:srgbClr val="677480"/>
                          </a:solidFill>
                          <a:effectLst/>
                        </a:rPr>
                        <a:t>9</a:t>
                      </a:r>
                      <a:endParaRPr lang="es-CL" sz="1600" b="0" i="0" u="none" strike="noStrike" dirty="0">
                        <a:solidFill>
                          <a:srgbClr val="677480"/>
                        </a:solidFill>
                        <a:effectLst/>
                        <a:latin typeface="Arial" panose="020B0604020202020204" pitchFamily="34" charset="0"/>
                      </a:endParaRPr>
                    </a:p>
                  </a:txBody>
                  <a:tcPr marL="6550" marR="6550" marT="6550" marB="0" anchor="ctr"/>
                </a:tc>
                <a:tc>
                  <a:txBody>
                    <a:bodyPr/>
                    <a:lstStyle/>
                    <a:p>
                      <a:pPr algn="ctr" rtl="0" fontAlgn="ctr"/>
                      <a:r>
                        <a:rPr lang="es-CL" sz="1600" b="0" u="none" strike="noStrike" dirty="0">
                          <a:solidFill>
                            <a:srgbClr val="677480"/>
                          </a:solidFill>
                          <a:effectLst/>
                        </a:rPr>
                        <a:t>2</a:t>
                      </a:r>
                      <a:endParaRPr lang="es-CL" sz="1600" b="0" i="0" u="none" strike="noStrike" dirty="0">
                        <a:solidFill>
                          <a:srgbClr val="677480"/>
                        </a:solidFill>
                        <a:effectLst/>
                        <a:latin typeface="Arial" panose="020B0604020202020204" pitchFamily="34" charset="0"/>
                      </a:endParaRPr>
                    </a:p>
                  </a:txBody>
                  <a:tcPr marL="6550" marR="6550" marT="6550" marB="0" anchor="ctr"/>
                </a:tc>
                <a:tc>
                  <a:txBody>
                    <a:bodyPr/>
                    <a:lstStyle/>
                    <a:p>
                      <a:pPr algn="ctr" rtl="0" fontAlgn="ctr"/>
                      <a:r>
                        <a:rPr lang="es-CL" sz="1600" b="0" u="none" strike="noStrike" dirty="0">
                          <a:solidFill>
                            <a:srgbClr val="677480"/>
                          </a:solidFill>
                          <a:effectLst/>
                        </a:rPr>
                        <a:t>8</a:t>
                      </a:r>
                      <a:endParaRPr lang="es-CL" sz="1600" b="0" i="0" u="none" strike="noStrike" dirty="0">
                        <a:solidFill>
                          <a:srgbClr val="677480"/>
                        </a:solidFill>
                        <a:effectLst/>
                        <a:latin typeface="Arial" panose="020B0604020202020204" pitchFamily="34" charset="0"/>
                      </a:endParaRPr>
                    </a:p>
                  </a:txBody>
                  <a:tcPr marL="6550" marR="6550" marT="6550" marB="0" anchor="ctr"/>
                </a:tc>
                <a:tc>
                  <a:txBody>
                    <a:bodyPr/>
                    <a:lstStyle/>
                    <a:p>
                      <a:pPr algn="ctr" rtl="0" fontAlgn="ctr"/>
                      <a:r>
                        <a:rPr lang="es-CL" sz="1600" b="0" u="none" strike="noStrike" dirty="0">
                          <a:solidFill>
                            <a:srgbClr val="677480"/>
                          </a:solidFill>
                          <a:effectLst/>
                        </a:rPr>
                        <a:t>3</a:t>
                      </a:r>
                      <a:endParaRPr lang="es-CL" sz="1600" b="0" i="0" u="none" strike="noStrike" dirty="0">
                        <a:solidFill>
                          <a:srgbClr val="677480"/>
                        </a:solidFill>
                        <a:effectLst/>
                        <a:latin typeface="Arial" panose="020B0604020202020204" pitchFamily="34" charset="0"/>
                      </a:endParaRPr>
                    </a:p>
                  </a:txBody>
                  <a:tcPr marL="6550" marR="6550" marT="6550" marB="0" anchor="ctr"/>
                </a:tc>
                <a:tc>
                  <a:txBody>
                    <a:bodyPr/>
                    <a:lstStyle/>
                    <a:p>
                      <a:pPr algn="ctr" rtl="0" fontAlgn="ctr"/>
                      <a:r>
                        <a:rPr lang="es-CL" sz="1600" b="0" u="none" strike="noStrike">
                          <a:solidFill>
                            <a:srgbClr val="677480"/>
                          </a:solidFill>
                          <a:effectLst/>
                        </a:rPr>
                        <a:t>22</a:t>
                      </a:r>
                      <a:endParaRPr lang="es-CL" sz="1600" b="0" i="0" u="none" strike="noStrike">
                        <a:solidFill>
                          <a:srgbClr val="677480"/>
                        </a:solidFill>
                        <a:effectLst/>
                        <a:latin typeface="Arial" panose="020B0604020202020204" pitchFamily="34" charset="0"/>
                      </a:endParaRPr>
                    </a:p>
                  </a:txBody>
                  <a:tcPr marL="6550" marR="6550" marT="6550" marB="0" anchor="ctr"/>
                </a:tc>
                <a:extLst>
                  <a:ext uri="{0D108BD9-81ED-4DB2-BD59-A6C34878D82A}">
                    <a16:rowId xmlns:a16="http://schemas.microsoft.com/office/drawing/2014/main" val="3547036738"/>
                  </a:ext>
                </a:extLst>
              </a:tr>
              <a:tr h="163751">
                <a:tc>
                  <a:txBody>
                    <a:bodyPr/>
                    <a:lstStyle/>
                    <a:p>
                      <a:pPr algn="ctr" rtl="0" fontAlgn="ctr"/>
                      <a:r>
                        <a:rPr lang="es-CL" sz="1600" b="0" u="none" strike="noStrike" dirty="0">
                          <a:solidFill>
                            <a:srgbClr val="677480"/>
                          </a:solidFill>
                          <a:effectLst/>
                        </a:rPr>
                        <a:t>Baixa</a:t>
                      </a:r>
                      <a:endParaRPr lang="es-CL" sz="1600" b="0" i="0" u="none" strike="noStrike" dirty="0">
                        <a:solidFill>
                          <a:srgbClr val="677480"/>
                        </a:solidFill>
                        <a:effectLst/>
                        <a:latin typeface="Arial" panose="020B0604020202020204" pitchFamily="34" charset="0"/>
                      </a:endParaRPr>
                    </a:p>
                  </a:txBody>
                  <a:tcPr marL="6550" marR="6550" marT="6550" marB="0" anchor="ctr"/>
                </a:tc>
                <a:tc>
                  <a:txBody>
                    <a:bodyPr/>
                    <a:lstStyle/>
                    <a:p>
                      <a:pPr algn="ctr" rtl="0" fontAlgn="ctr"/>
                      <a:r>
                        <a:rPr lang="es-CL" sz="1600" b="0" u="none" strike="noStrike" dirty="0">
                          <a:solidFill>
                            <a:srgbClr val="677480"/>
                          </a:solidFill>
                          <a:effectLst/>
                        </a:rPr>
                        <a:t>12</a:t>
                      </a:r>
                      <a:endParaRPr lang="es-CL" sz="1600" b="0" i="0" u="none" strike="noStrike" dirty="0">
                        <a:solidFill>
                          <a:srgbClr val="677480"/>
                        </a:solidFill>
                        <a:effectLst/>
                        <a:latin typeface="Arial" panose="020B0604020202020204" pitchFamily="34" charset="0"/>
                      </a:endParaRPr>
                    </a:p>
                  </a:txBody>
                  <a:tcPr marL="6550" marR="6550" marT="6550" marB="0" anchor="ctr"/>
                </a:tc>
                <a:tc>
                  <a:txBody>
                    <a:bodyPr/>
                    <a:lstStyle/>
                    <a:p>
                      <a:pPr algn="ctr" rtl="0" fontAlgn="ctr"/>
                      <a:r>
                        <a:rPr lang="es-CL" sz="1600" b="0" u="none" strike="noStrike" dirty="0">
                          <a:solidFill>
                            <a:srgbClr val="677480"/>
                          </a:solidFill>
                          <a:effectLst/>
                        </a:rPr>
                        <a:t>3</a:t>
                      </a:r>
                      <a:endParaRPr lang="es-CL" sz="1600" b="0" i="0" u="none" strike="noStrike" dirty="0">
                        <a:solidFill>
                          <a:srgbClr val="677480"/>
                        </a:solidFill>
                        <a:effectLst/>
                        <a:latin typeface="Arial" panose="020B0604020202020204" pitchFamily="34" charset="0"/>
                      </a:endParaRPr>
                    </a:p>
                  </a:txBody>
                  <a:tcPr marL="6550" marR="6550" marT="6550" marB="0" anchor="ctr"/>
                </a:tc>
                <a:tc>
                  <a:txBody>
                    <a:bodyPr/>
                    <a:lstStyle/>
                    <a:p>
                      <a:pPr algn="ctr" rtl="0" fontAlgn="ctr"/>
                      <a:r>
                        <a:rPr lang="es-CL" sz="1600" b="0" u="none" strike="noStrike" dirty="0">
                          <a:solidFill>
                            <a:srgbClr val="677480"/>
                          </a:solidFill>
                          <a:effectLst/>
                        </a:rPr>
                        <a:t>4</a:t>
                      </a:r>
                      <a:endParaRPr lang="es-CL" sz="1600" b="0" i="0" u="none" strike="noStrike" dirty="0">
                        <a:solidFill>
                          <a:srgbClr val="677480"/>
                        </a:solidFill>
                        <a:effectLst/>
                        <a:latin typeface="Arial" panose="020B0604020202020204" pitchFamily="34" charset="0"/>
                      </a:endParaRPr>
                    </a:p>
                  </a:txBody>
                  <a:tcPr marL="6550" marR="6550" marT="6550" marB="0" anchor="ctr"/>
                </a:tc>
                <a:tc>
                  <a:txBody>
                    <a:bodyPr/>
                    <a:lstStyle/>
                    <a:p>
                      <a:pPr algn="ctr" rtl="0" fontAlgn="ctr"/>
                      <a:r>
                        <a:rPr lang="es-CL" sz="1600" b="0" u="none" strike="noStrike" dirty="0">
                          <a:solidFill>
                            <a:srgbClr val="677480"/>
                          </a:solidFill>
                          <a:effectLst/>
                        </a:rPr>
                        <a:t>2</a:t>
                      </a:r>
                      <a:endParaRPr lang="es-CL" sz="1600" b="0" i="0" u="none" strike="noStrike" dirty="0">
                        <a:solidFill>
                          <a:srgbClr val="677480"/>
                        </a:solidFill>
                        <a:effectLst/>
                        <a:latin typeface="Arial" panose="020B0604020202020204" pitchFamily="34" charset="0"/>
                      </a:endParaRPr>
                    </a:p>
                  </a:txBody>
                  <a:tcPr marL="6550" marR="6550" marT="6550" marB="0" anchor="ctr"/>
                </a:tc>
                <a:tc>
                  <a:txBody>
                    <a:bodyPr/>
                    <a:lstStyle/>
                    <a:p>
                      <a:pPr algn="ctr" rtl="0" fontAlgn="ctr"/>
                      <a:r>
                        <a:rPr lang="es-CL" sz="1600" b="0" u="none" strike="noStrike">
                          <a:solidFill>
                            <a:srgbClr val="677480"/>
                          </a:solidFill>
                          <a:effectLst/>
                        </a:rPr>
                        <a:t>21</a:t>
                      </a:r>
                      <a:endParaRPr lang="es-CL" sz="1600" b="0" i="0" u="none" strike="noStrike">
                        <a:solidFill>
                          <a:srgbClr val="677480"/>
                        </a:solidFill>
                        <a:effectLst/>
                        <a:latin typeface="Arial" panose="020B0604020202020204" pitchFamily="34" charset="0"/>
                      </a:endParaRPr>
                    </a:p>
                  </a:txBody>
                  <a:tcPr marL="6550" marR="6550" marT="6550" marB="0" anchor="ctr"/>
                </a:tc>
                <a:extLst>
                  <a:ext uri="{0D108BD9-81ED-4DB2-BD59-A6C34878D82A}">
                    <a16:rowId xmlns:a16="http://schemas.microsoft.com/office/drawing/2014/main" val="1405902941"/>
                  </a:ext>
                </a:extLst>
              </a:tr>
              <a:tr h="163751">
                <a:tc>
                  <a:txBody>
                    <a:bodyPr/>
                    <a:lstStyle/>
                    <a:p>
                      <a:pPr algn="ctr" rtl="0" fontAlgn="ctr"/>
                      <a:r>
                        <a:rPr lang="es-CL" sz="1600" b="0" u="none" strike="noStrike" dirty="0">
                          <a:solidFill>
                            <a:srgbClr val="677480"/>
                          </a:solidFill>
                          <a:effectLst/>
                        </a:rPr>
                        <a:t>Total</a:t>
                      </a:r>
                      <a:endParaRPr lang="es-CL" sz="1600" b="0" i="0" u="none" strike="noStrike" dirty="0">
                        <a:solidFill>
                          <a:srgbClr val="677480"/>
                        </a:solidFill>
                        <a:effectLst/>
                        <a:latin typeface="Arial" panose="020B0604020202020204" pitchFamily="34" charset="0"/>
                      </a:endParaRPr>
                    </a:p>
                  </a:txBody>
                  <a:tcPr marL="6550" marR="6550" marT="6550" marB="0" anchor="ctr"/>
                </a:tc>
                <a:tc>
                  <a:txBody>
                    <a:bodyPr/>
                    <a:lstStyle/>
                    <a:p>
                      <a:pPr algn="ctr" rtl="0" fontAlgn="ctr"/>
                      <a:r>
                        <a:rPr lang="es-CL" sz="1600" b="0" u="none" strike="noStrike" dirty="0">
                          <a:solidFill>
                            <a:srgbClr val="677480"/>
                          </a:solidFill>
                          <a:effectLst/>
                        </a:rPr>
                        <a:t>28</a:t>
                      </a:r>
                      <a:endParaRPr lang="es-CL" sz="1600" b="0" i="0" u="none" strike="noStrike" dirty="0">
                        <a:solidFill>
                          <a:srgbClr val="677480"/>
                        </a:solidFill>
                        <a:effectLst/>
                        <a:latin typeface="Arial" panose="020B0604020202020204" pitchFamily="34" charset="0"/>
                      </a:endParaRPr>
                    </a:p>
                  </a:txBody>
                  <a:tcPr marL="6550" marR="6550" marT="6550" marB="0" anchor="ctr"/>
                </a:tc>
                <a:tc>
                  <a:txBody>
                    <a:bodyPr/>
                    <a:lstStyle/>
                    <a:p>
                      <a:pPr algn="ctr" rtl="0" fontAlgn="ctr"/>
                      <a:r>
                        <a:rPr lang="es-CL" sz="1600" b="0" u="none" strike="noStrike" dirty="0">
                          <a:solidFill>
                            <a:srgbClr val="677480"/>
                          </a:solidFill>
                          <a:effectLst/>
                        </a:rPr>
                        <a:t>5</a:t>
                      </a:r>
                      <a:endParaRPr lang="es-CL" sz="1600" b="0" i="0" u="none" strike="noStrike" dirty="0">
                        <a:solidFill>
                          <a:srgbClr val="677480"/>
                        </a:solidFill>
                        <a:effectLst/>
                        <a:latin typeface="Arial" panose="020B0604020202020204" pitchFamily="34" charset="0"/>
                      </a:endParaRPr>
                    </a:p>
                  </a:txBody>
                  <a:tcPr marL="6550" marR="6550" marT="6550" marB="0" anchor="ctr"/>
                </a:tc>
                <a:tc>
                  <a:txBody>
                    <a:bodyPr/>
                    <a:lstStyle/>
                    <a:p>
                      <a:pPr algn="ctr" rtl="0" fontAlgn="ctr"/>
                      <a:r>
                        <a:rPr lang="es-CL" sz="1600" b="0" u="none" strike="noStrike" dirty="0">
                          <a:solidFill>
                            <a:srgbClr val="677480"/>
                          </a:solidFill>
                          <a:effectLst/>
                        </a:rPr>
                        <a:t>17</a:t>
                      </a:r>
                      <a:endParaRPr lang="es-CL" sz="1600" b="0" i="0" u="none" strike="noStrike" dirty="0">
                        <a:solidFill>
                          <a:srgbClr val="677480"/>
                        </a:solidFill>
                        <a:effectLst/>
                        <a:latin typeface="Arial" panose="020B0604020202020204" pitchFamily="34" charset="0"/>
                      </a:endParaRPr>
                    </a:p>
                  </a:txBody>
                  <a:tcPr marL="6550" marR="6550" marT="6550" marB="0" anchor="ctr"/>
                </a:tc>
                <a:tc>
                  <a:txBody>
                    <a:bodyPr/>
                    <a:lstStyle/>
                    <a:p>
                      <a:pPr algn="ctr" rtl="0" fontAlgn="ctr"/>
                      <a:r>
                        <a:rPr lang="es-CL" sz="1600" b="0" u="none" strike="noStrike" dirty="0">
                          <a:solidFill>
                            <a:srgbClr val="677480"/>
                          </a:solidFill>
                          <a:effectLst/>
                        </a:rPr>
                        <a:t>8</a:t>
                      </a:r>
                      <a:endParaRPr lang="es-CL" sz="1600" b="0" i="0" u="none" strike="noStrike" dirty="0">
                        <a:solidFill>
                          <a:srgbClr val="677480"/>
                        </a:solidFill>
                        <a:effectLst/>
                        <a:latin typeface="Arial" panose="020B0604020202020204" pitchFamily="34" charset="0"/>
                      </a:endParaRPr>
                    </a:p>
                  </a:txBody>
                  <a:tcPr marL="6550" marR="6550" marT="6550" marB="0" anchor="ctr"/>
                </a:tc>
                <a:tc>
                  <a:txBody>
                    <a:bodyPr/>
                    <a:lstStyle/>
                    <a:p>
                      <a:pPr algn="ctr" rtl="0" fontAlgn="ctr"/>
                      <a:r>
                        <a:rPr lang="es-CL" sz="1600" b="0" u="none" strike="noStrike" dirty="0">
                          <a:solidFill>
                            <a:srgbClr val="677480"/>
                          </a:solidFill>
                          <a:effectLst/>
                        </a:rPr>
                        <a:t>58</a:t>
                      </a:r>
                      <a:endParaRPr lang="es-CL" sz="1600" b="0" i="0" u="none" strike="noStrike" dirty="0">
                        <a:solidFill>
                          <a:srgbClr val="677480"/>
                        </a:solidFill>
                        <a:effectLst/>
                        <a:latin typeface="Arial" panose="020B0604020202020204" pitchFamily="34" charset="0"/>
                      </a:endParaRPr>
                    </a:p>
                  </a:txBody>
                  <a:tcPr marL="6550" marR="6550" marT="6550" marB="0" anchor="ctr"/>
                </a:tc>
                <a:extLst>
                  <a:ext uri="{0D108BD9-81ED-4DB2-BD59-A6C34878D82A}">
                    <a16:rowId xmlns:a16="http://schemas.microsoft.com/office/drawing/2014/main" val="3470653430"/>
                  </a:ext>
                </a:extLst>
              </a:tr>
            </a:tbl>
          </a:graphicData>
        </a:graphic>
      </p:graphicFrame>
    </p:spTree>
    <p:extLst>
      <p:ext uri="{BB962C8B-B14F-4D97-AF65-F5344CB8AC3E}">
        <p14:creationId xmlns:p14="http://schemas.microsoft.com/office/powerpoint/2010/main" val="29420288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ítulo 2">
            <a:extLst>
              <a:ext uri="{FF2B5EF4-FFF2-40B4-BE49-F238E27FC236}">
                <a16:creationId xmlns:a16="http://schemas.microsoft.com/office/drawing/2014/main" id="{93863800-85E5-44A7-96E9-521CE882616B}"/>
              </a:ext>
            </a:extLst>
          </p:cNvPr>
          <p:cNvSpPr>
            <a:spLocks noGrp="1"/>
          </p:cNvSpPr>
          <p:nvPr>
            <p:ph type="title"/>
          </p:nvPr>
        </p:nvSpPr>
        <p:spPr/>
        <p:txBody>
          <a:bodyPr rtlCol="0" anchor="ctr">
            <a:normAutofit/>
          </a:bodyPr>
          <a:lstStyle/>
          <a:p>
            <a:pPr algn="ctr" rtl="0"/>
            <a:r>
              <a:rPr lang="es-ES" sz="4400" spc="300" dirty="0"/>
              <a:t>SETOR DE INTERESSE ESPECIAL</a:t>
            </a:r>
          </a:p>
        </p:txBody>
      </p:sp>
      <p:pic>
        <p:nvPicPr>
          <p:cNvPr id="15" name="Marcador de posición de imagen 14">
            <a:extLst>
              <a:ext uri="{FF2B5EF4-FFF2-40B4-BE49-F238E27FC236}">
                <a16:creationId xmlns:a16="http://schemas.microsoft.com/office/drawing/2014/main" id="{4B696E0D-78B0-41A4-A40D-7A4F6E88FEB7}"/>
              </a:ext>
            </a:extLst>
          </p:cNvPr>
          <p:cNvPicPr>
            <a:picLocks noGrp="1" noChangeAspect="1"/>
          </p:cNvPicPr>
          <p:nvPr>
            <p:ph type="pic" sz="quarter" idx="10"/>
          </p:nvPr>
        </p:nvPicPr>
        <p:blipFill>
          <a:blip r:embed="rId3"/>
          <a:srcRect t="17525" b="17525"/>
          <a:stretch/>
        </p:blipFill>
        <p:spPr>
          <a:xfrm>
            <a:off x="469900" y="1638300"/>
            <a:ext cx="5156200" cy="1892300"/>
          </a:xfrm>
        </p:spPr>
      </p:pic>
      <p:pic>
        <p:nvPicPr>
          <p:cNvPr id="10" name="Marcador de posición de imagen 9">
            <a:extLst>
              <a:ext uri="{FF2B5EF4-FFF2-40B4-BE49-F238E27FC236}">
                <a16:creationId xmlns:a16="http://schemas.microsoft.com/office/drawing/2014/main" id="{AD4E0449-1F68-4DB7-BBE6-7BC3B0E30699}"/>
              </a:ext>
            </a:extLst>
          </p:cNvPr>
          <p:cNvPicPr>
            <a:picLocks noGrp="1" noChangeAspect="1"/>
          </p:cNvPicPr>
          <p:nvPr>
            <p:ph type="pic" sz="quarter" idx="11"/>
          </p:nvPr>
        </p:nvPicPr>
        <p:blipFill>
          <a:blip r:embed="rId4"/>
          <a:srcRect t="17338" b="17338"/>
          <a:stretch/>
        </p:blipFill>
        <p:spPr>
          <a:xfrm>
            <a:off x="6578601" y="1638300"/>
            <a:ext cx="5156200" cy="1892300"/>
          </a:xfrm>
        </p:spPr>
      </p:pic>
      <p:sp>
        <p:nvSpPr>
          <p:cNvPr id="4" name="Marcador de texto 3">
            <a:extLst>
              <a:ext uri="{FF2B5EF4-FFF2-40B4-BE49-F238E27FC236}">
                <a16:creationId xmlns:a16="http://schemas.microsoft.com/office/drawing/2014/main" id="{CC409A73-2FDB-4725-9558-77B4ACF929B3}"/>
              </a:ext>
            </a:extLst>
          </p:cNvPr>
          <p:cNvSpPr>
            <a:spLocks noGrp="1"/>
          </p:cNvSpPr>
          <p:nvPr>
            <p:ph type="body" idx="1"/>
          </p:nvPr>
        </p:nvSpPr>
        <p:spPr/>
        <p:txBody>
          <a:bodyPr rtlCol="0">
            <a:normAutofit fontScale="92500" lnSpcReduction="20000"/>
          </a:bodyPr>
          <a:lstStyle/>
          <a:p>
            <a:pPr rtl="0"/>
            <a:r>
              <a:rPr lang="es-ES" spc="300" dirty="0">
                <a:solidFill>
                  <a:schemeClr val="tx1"/>
                </a:solidFill>
              </a:rPr>
              <a:t>OPORTUNIDADES DE MINERAÇÃO</a:t>
            </a:r>
          </a:p>
        </p:txBody>
      </p:sp>
      <p:sp>
        <p:nvSpPr>
          <p:cNvPr id="6" name="Marcador de texto 5">
            <a:extLst>
              <a:ext uri="{FF2B5EF4-FFF2-40B4-BE49-F238E27FC236}">
                <a16:creationId xmlns:a16="http://schemas.microsoft.com/office/drawing/2014/main" id="{5FBB0776-0624-4A97-8BD3-03CF602288BA}"/>
              </a:ext>
            </a:extLst>
          </p:cNvPr>
          <p:cNvSpPr>
            <a:spLocks noGrp="1"/>
          </p:cNvSpPr>
          <p:nvPr>
            <p:ph type="body" sz="quarter" idx="3"/>
          </p:nvPr>
        </p:nvSpPr>
        <p:spPr/>
        <p:txBody>
          <a:bodyPr rtlCol="0">
            <a:noAutofit/>
          </a:bodyPr>
          <a:lstStyle/>
          <a:p>
            <a:pPr rtl="0"/>
            <a:r>
              <a:rPr lang="es-ES" sz="2000" spc="300" dirty="0"/>
              <a:t>INDÚSTRIA DE LÍTIO</a:t>
            </a:r>
            <a:endParaRPr lang="es-ES" sz="2000" spc="300" dirty="0">
              <a:solidFill>
                <a:schemeClr val="tx1"/>
              </a:solidFill>
            </a:endParaRPr>
          </a:p>
        </p:txBody>
      </p:sp>
      <p:sp>
        <p:nvSpPr>
          <p:cNvPr id="5" name="Marcador de contenido 4">
            <a:extLst>
              <a:ext uri="{FF2B5EF4-FFF2-40B4-BE49-F238E27FC236}">
                <a16:creationId xmlns:a16="http://schemas.microsoft.com/office/drawing/2014/main" id="{56D0F54D-A602-4D35-8BE1-6B9BE8078989}"/>
              </a:ext>
            </a:extLst>
          </p:cNvPr>
          <p:cNvSpPr>
            <a:spLocks noGrp="1"/>
          </p:cNvSpPr>
          <p:nvPr>
            <p:ph sz="half" idx="2"/>
          </p:nvPr>
        </p:nvSpPr>
        <p:spPr/>
        <p:txBody>
          <a:bodyPr rtlCol="0">
            <a:normAutofit/>
          </a:bodyPr>
          <a:lstStyle/>
          <a:p>
            <a:pPr rtl="0">
              <a:lnSpc>
                <a:spcPct val="100000"/>
              </a:lnSpc>
              <a:buFont typeface="Wingdings" panose="05000000000000000000" pitchFamily="2" charset="2"/>
              <a:buChar char="§"/>
            </a:pPr>
            <a:r>
              <a:rPr lang="pt-BR" dirty="0">
                <a:solidFill>
                  <a:schemeClr val="tx1"/>
                </a:solidFill>
              </a:rPr>
              <a:t>As operações de mineração da Puna Argentina são interessantes.</a:t>
            </a:r>
          </a:p>
          <a:p>
            <a:pPr rtl="0">
              <a:lnSpc>
                <a:spcPct val="100000"/>
              </a:lnSpc>
              <a:buFont typeface="Wingdings" panose="05000000000000000000" pitchFamily="2" charset="2"/>
              <a:buChar char="§"/>
            </a:pPr>
            <a:r>
              <a:rPr lang="pt-BR" dirty="0">
                <a:solidFill>
                  <a:schemeClr val="tx1"/>
                </a:solidFill>
              </a:rPr>
              <a:t>Seja para o fornecimento de insumos para mineração, como também para a saída de produtos que são extraídos da Puna Argentina.</a:t>
            </a:r>
            <a:endParaRPr lang="es-ES" dirty="0">
              <a:solidFill>
                <a:schemeClr val="tx1"/>
              </a:solidFill>
            </a:endParaRPr>
          </a:p>
        </p:txBody>
      </p:sp>
      <p:sp>
        <p:nvSpPr>
          <p:cNvPr id="7" name="Marcador de contenido 6">
            <a:extLst>
              <a:ext uri="{FF2B5EF4-FFF2-40B4-BE49-F238E27FC236}">
                <a16:creationId xmlns:a16="http://schemas.microsoft.com/office/drawing/2014/main" id="{EFFBC808-1837-4C36-BFF0-135B8C1042A2}"/>
              </a:ext>
            </a:extLst>
          </p:cNvPr>
          <p:cNvSpPr>
            <a:spLocks noGrp="1"/>
          </p:cNvSpPr>
          <p:nvPr>
            <p:ph sz="quarter" idx="4"/>
          </p:nvPr>
        </p:nvSpPr>
        <p:spPr/>
        <p:txBody>
          <a:bodyPr rtlCol="0">
            <a:normAutofit/>
          </a:bodyPr>
          <a:lstStyle/>
          <a:p>
            <a:pPr rtl="0">
              <a:lnSpc>
                <a:spcPct val="100000"/>
              </a:lnSpc>
              <a:buFont typeface="Wingdings" panose="05000000000000000000" pitchFamily="2" charset="2"/>
              <a:buChar char="§"/>
            </a:pPr>
            <a:r>
              <a:rPr lang="pt-BR" dirty="0"/>
              <a:t>A indústria do lítio é de especial interesse, pois está em desenvolvimento uma série de projetos que entrarão em produção nos próximos anos, além dos que já estão em operação.</a:t>
            </a:r>
            <a:endParaRPr lang="es-ES" dirty="0">
              <a:solidFill>
                <a:schemeClr val="tx1"/>
              </a:solidFill>
            </a:endParaRPr>
          </a:p>
        </p:txBody>
      </p:sp>
      <p:sp>
        <p:nvSpPr>
          <p:cNvPr id="16" name="Marcador de número de diapositiva 15">
            <a:extLst>
              <a:ext uri="{FF2B5EF4-FFF2-40B4-BE49-F238E27FC236}">
                <a16:creationId xmlns:a16="http://schemas.microsoft.com/office/drawing/2014/main" id="{8E69FE38-B9E0-4441-8A00-92DDB88DF02C}"/>
              </a:ext>
            </a:extLst>
          </p:cNvPr>
          <p:cNvSpPr>
            <a:spLocks noGrp="1"/>
          </p:cNvSpPr>
          <p:nvPr>
            <p:ph type="sldNum" sz="quarter" idx="12"/>
          </p:nvPr>
        </p:nvSpPr>
        <p:spPr/>
        <p:txBody>
          <a:bodyPr rtlCol="0"/>
          <a:lstStyle/>
          <a:p>
            <a:pPr rtl="0"/>
            <a:fld id="{8C2E478F-E849-4A8C-AF1F-CBCC78A7CBFA}" type="slidenum">
              <a:rPr lang="es-ES" smtClean="0"/>
              <a:t>20</a:t>
            </a:fld>
            <a:endParaRPr lang="es-ES"/>
          </a:p>
        </p:txBody>
      </p:sp>
    </p:spTree>
    <p:extLst>
      <p:ext uri="{BB962C8B-B14F-4D97-AF65-F5344CB8AC3E}">
        <p14:creationId xmlns:p14="http://schemas.microsoft.com/office/powerpoint/2010/main" val="35044665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object 8">
            <a:extLst>
              <a:ext uri="{FF2B5EF4-FFF2-40B4-BE49-F238E27FC236}">
                <a16:creationId xmlns:a16="http://schemas.microsoft.com/office/drawing/2014/main" id="{6653C85E-14A7-4505-9B0C-FA06CC110329}"/>
              </a:ext>
            </a:extLst>
          </p:cNvPr>
          <p:cNvSpPr txBox="1">
            <a:spLocks/>
          </p:cNvSpPr>
          <p:nvPr/>
        </p:nvSpPr>
        <p:spPr>
          <a:xfrm>
            <a:off x="1129556" y="275486"/>
            <a:ext cx="9923929" cy="1133644"/>
          </a:xfrm>
          <a:prstGeom prst="rect">
            <a:avLst/>
          </a:prstGeom>
        </p:spPr>
        <p:txBody>
          <a:bodyPr vert="horz" wrap="square" lIns="0" tIns="12700" rIns="0" bIns="0" rtlCol="0">
            <a:spAutoFit/>
          </a:bodyPr>
          <a:lstStyle>
            <a:lvl1pPr>
              <a:defRPr>
                <a:latin typeface="+mj-lt"/>
                <a:ea typeface="+mj-ea"/>
                <a:cs typeface="+mj-cs"/>
              </a:defRPr>
            </a:lvl1pPr>
          </a:lstStyle>
          <a:p>
            <a:pPr marL="12700" algn="ctr">
              <a:spcBef>
                <a:spcPts val="100"/>
              </a:spcBef>
            </a:pPr>
            <a:r>
              <a:rPr lang="pt-BR" sz="3600" cap="all" spc="300" dirty="0">
                <a:sym typeface="Raleway"/>
              </a:rPr>
              <a:t>PRINCIPAIS LINKS DA CADEIA</a:t>
            </a:r>
          </a:p>
          <a:p>
            <a:pPr marL="12700" algn="ctr">
              <a:spcBef>
                <a:spcPts val="100"/>
              </a:spcBef>
            </a:pPr>
            <a:r>
              <a:rPr lang="pt-BR" sz="3600" cap="all" spc="300" dirty="0">
                <a:sym typeface="Raleway"/>
              </a:rPr>
              <a:t>EXEMPLO DE LEGUMES, ARGENTINA</a:t>
            </a:r>
            <a:endParaRPr lang="es-CL" sz="3600" cap="all" spc="300" dirty="0">
              <a:sym typeface="Raleway"/>
            </a:endParaRPr>
          </a:p>
        </p:txBody>
      </p:sp>
      <p:sp>
        <p:nvSpPr>
          <p:cNvPr id="7" name="Rectángulo 6">
            <a:extLst>
              <a:ext uri="{FF2B5EF4-FFF2-40B4-BE49-F238E27FC236}">
                <a16:creationId xmlns:a16="http://schemas.microsoft.com/office/drawing/2014/main" id="{98A81683-9B83-453E-BF44-A0D38D62D50E}"/>
              </a:ext>
            </a:extLst>
          </p:cNvPr>
          <p:cNvSpPr/>
          <p:nvPr/>
        </p:nvSpPr>
        <p:spPr>
          <a:xfrm>
            <a:off x="322729" y="1580523"/>
            <a:ext cx="3980700" cy="5049038"/>
          </a:xfrm>
          <a:prstGeom prst="rect">
            <a:avLst/>
          </a:prstGeom>
          <a:solidFill>
            <a:schemeClr val="bg1">
              <a:lumMod val="95000"/>
              <a:alpha val="50196"/>
            </a:schemeClr>
          </a:solidFill>
          <a:ln w="12700">
            <a:solidFill>
              <a:srgbClr val="10253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just">
              <a:spcBef>
                <a:spcPts val="5"/>
              </a:spcBef>
              <a:buFont typeface="Arial" panose="020B0604020202020204" pitchFamily="34" charset="0"/>
              <a:buChar char="•"/>
            </a:pPr>
            <a:endParaRPr lang="es-AR" sz="1400" dirty="0">
              <a:solidFill>
                <a:schemeClr val="tx1"/>
              </a:solidFill>
              <a:latin typeface="DIN Next Rounded LT Pro" panose="020F0503020203050203" pitchFamily="34" charset="0"/>
            </a:endParaRPr>
          </a:p>
        </p:txBody>
      </p:sp>
      <p:sp>
        <p:nvSpPr>
          <p:cNvPr id="8" name="object 10">
            <a:extLst>
              <a:ext uri="{FF2B5EF4-FFF2-40B4-BE49-F238E27FC236}">
                <a16:creationId xmlns:a16="http://schemas.microsoft.com/office/drawing/2014/main" id="{95495F92-527D-4A2C-9B0D-A1A895FB9859}"/>
              </a:ext>
            </a:extLst>
          </p:cNvPr>
          <p:cNvSpPr txBox="1"/>
          <p:nvPr/>
        </p:nvSpPr>
        <p:spPr>
          <a:xfrm>
            <a:off x="524621" y="1820778"/>
            <a:ext cx="3505200" cy="2047355"/>
          </a:xfrm>
          <a:prstGeom prst="rect">
            <a:avLst/>
          </a:prstGeom>
        </p:spPr>
        <p:txBody>
          <a:bodyPr vert="horz" wrap="square" lIns="0" tIns="12700" rIns="0" bIns="0" rtlCol="0">
            <a:spAutoFit/>
          </a:bodyPr>
          <a:lstStyle/>
          <a:p>
            <a:pPr>
              <a:lnSpc>
                <a:spcPct val="150000"/>
              </a:lnSpc>
              <a:spcBef>
                <a:spcPts val="5"/>
              </a:spcBef>
            </a:pPr>
            <a:endParaRPr lang="pt-BR" dirty="0">
              <a:effectLst/>
              <a:ea typeface="Noto Sans Symbols"/>
              <a:cs typeface="Noto Sans Symbols"/>
            </a:endParaRPr>
          </a:p>
          <a:p>
            <a:pPr>
              <a:lnSpc>
                <a:spcPct val="150000"/>
              </a:lnSpc>
              <a:spcBef>
                <a:spcPts val="5"/>
              </a:spcBef>
            </a:pPr>
            <a:r>
              <a:rPr lang="pt-BR" dirty="0">
                <a:effectLst/>
                <a:ea typeface="Noto Sans Symbols"/>
                <a:cs typeface="Noto Sans Symbols"/>
              </a:rPr>
              <a:t>Em sua composição, os principais elos consistem na produção primária, classificação e condicionamento e comercialização</a:t>
            </a:r>
            <a:r>
              <a:rPr lang="es-AR" dirty="0">
                <a:effectLst/>
                <a:ea typeface="Noto Sans Symbols"/>
                <a:cs typeface="Noto Sans Symbols"/>
              </a:rPr>
              <a:t>.</a:t>
            </a:r>
            <a:endParaRPr lang="es-AR" dirty="0"/>
          </a:p>
        </p:txBody>
      </p:sp>
      <p:pic>
        <p:nvPicPr>
          <p:cNvPr id="9" name="Imagen 8">
            <a:extLst>
              <a:ext uri="{FF2B5EF4-FFF2-40B4-BE49-F238E27FC236}">
                <a16:creationId xmlns:a16="http://schemas.microsoft.com/office/drawing/2014/main" id="{6A6C9C80-600C-4465-8C15-D8AF8E1AA042}"/>
              </a:ext>
            </a:extLst>
          </p:cNvPr>
          <p:cNvPicPr>
            <a:picLocks noChangeAspect="1"/>
          </p:cNvPicPr>
          <p:nvPr/>
        </p:nvPicPr>
        <p:blipFill rotWithShape="1">
          <a:blip r:embed="rId3"/>
          <a:srcRect b="4874"/>
          <a:stretch/>
        </p:blipFill>
        <p:spPr>
          <a:xfrm>
            <a:off x="4828534" y="1680878"/>
            <a:ext cx="7058666" cy="5049039"/>
          </a:xfrm>
          <a:prstGeom prst="rect">
            <a:avLst/>
          </a:prstGeom>
        </p:spPr>
      </p:pic>
      <p:pic>
        <p:nvPicPr>
          <p:cNvPr id="12" name="Imagen 11">
            <a:extLst>
              <a:ext uri="{FF2B5EF4-FFF2-40B4-BE49-F238E27FC236}">
                <a16:creationId xmlns:a16="http://schemas.microsoft.com/office/drawing/2014/main" id="{7D82E586-E333-D44B-033D-6F51DCCE4A3B}"/>
              </a:ext>
            </a:extLst>
          </p:cNvPr>
          <p:cNvPicPr>
            <a:picLocks noChangeAspect="1"/>
          </p:cNvPicPr>
          <p:nvPr/>
        </p:nvPicPr>
        <p:blipFill>
          <a:blip r:embed="rId4"/>
          <a:stretch>
            <a:fillRect/>
          </a:stretch>
        </p:blipFill>
        <p:spPr>
          <a:xfrm>
            <a:off x="484091" y="4153606"/>
            <a:ext cx="3671234" cy="2160329"/>
          </a:xfrm>
          <a:prstGeom prst="rect">
            <a:avLst/>
          </a:prstGeom>
        </p:spPr>
      </p:pic>
    </p:spTree>
    <p:extLst>
      <p:ext uri="{BB962C8B-B14F-4D97-AF65-F5344CB8AC3E}">
        <p14:creationId xmlns:p14="http://schemas.microsoft.com/office/powerpoint/2010/main" val="4192765937"/>
      </p:ext>
    </p:extLst>
  </p:cSld>
  <p:clrMapOvr>
    <a:overrideClrMapping bg1="lt1" tx1="dk1" bg2="lt2" tx2="dk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A38565D-C6B6-B0B7-E4E0-2E7203EF59D5}"/>
              </a:ext>
            </a:extLst>
          </p:cNvPr>
          <p:cNvSpPr>
            <a:spLocks noGrp="1"/>
          </p:cNvSpPr>
          <p:nvPr>
            <p:ph type="title"/>
          </p:nvPr>
        </p:nvSpPr>
        <p:spPr/>
        <p:txBody>
          <a:bodyPr/>
          <a:lstStyle/>
          <a:p>
            <a:r>
              <a:rPr lang="pt-BR" dirty="0"/>
              <a:t>LOCALIZAÇÃO DOS PRODUTORES E EXEMPLO DE FLUXOS DE LEGUMES, ARGENTINA</a:t>
            </a:r>
            <a:br>
              <a:rPr lang="es-CL" sz="3600" cap="all" spc="300" dirty="0">
                <a:sym typeface="Raleway"/>
              </a:rPr>
            </a:br>
            <a:endParaRPr lang="es-CL" dirty="0"/>
          </a:p>
        </p:txBody>
      </p:sp>
      <p:sp>
        <p:nvSpPr>
          <p:cNvPr id="4" name="Marcador de número de diapositiva 3">
            <a:extLst>
              <a:ext uri="{FF2B5EF4-FFF2-40B4-BE49-F238E27FC236}">
                <a16:creationId xmlns:a16="http://schemas.microsoft.com/office/drawing/2014/main" id="{65EB1E18-64E4-D4F2-EE08-0F0E6DA28152}"/>
              </a:ext>
            </a:extLst>
          </p:cNvPr>
          <p:cNvSpPr>
            <a:spLocks noGrp="1"/>
          </p:cNvSpPr>
          <p:nvPr>
            <p:ph type="sldNum" sz="quarter" idx="12"/>
          </p:nvPr>
        </p:nvSpPr>
        <p:spPr/>
        <p:txBody>
          <a:bodyPr/>
          <a:lstStyle/>
          <a:p>
            <a:fld id="{D81AEAD8-9D9A-4420-9312-F1C3846A67EC}" type="slidenum">
              <a:rPr lang="es-CL" smtClean="0"/>
              <a:t>22</a:t>
            </a:fld>
            <a:endParaRPr lang="es-CL"/>
          </a:p>
        </p:txBody>
      </p:sp>
      <p:pic>
        <p:nvPicPr>
          <p:cNvPr id="10" name="Imagen 9">
            <a:extLst>
              <a:ext uri="{FF2B5EF4-FFF2-40B4-BE49-F238E27FC236}">
                <a16:creationId xmlns:a16="http://schemas.microsoft.com/office/drawing/2014/main" id="{B55849D8-D4FA-9729-94FD-BF7E2041C440}"/>
              </a:ext>
            </a:extLst>
          </p:cNvPr>
          <p:cNvPicPr>
            <a:picLocks noChangeAspect="1"/>
          </p:cNvPicPr>
          <p:nvPr/>
        </p:nvPicPr>
        <p:blipFill>
          <a:blip r:embed="rId2"/>
          <a:stretch>
            <a:fillRect/>
          </a:stretch>
        </p:blipFill>
        <p:spPr>
          <a:xfrm>
            <a:off x="1846729" y="3690083"/>
            <a:ext cx="6578158" cy="3046475"/>
          </a:xfrm>
          <a:prstGeom prst="rect">
            <a:avLst/>
          </a:prstGeom>
        </p:spPr>
      </p:pic>
      <p:pic>
        <p:nvPicPr>
          <p:cNvPr id="5" name="Imagen 4">
            <a:extLst>
              <a:ext uri="{FF2B5EF4-FFF2-40B4-BE49-F238E27FC236}">
                <a16:creationId xmlns:a16="http://schemas.microsoft.com/office/drawing/2014/main" id="{5A804A91-0AA7-FBFB-8391-F931E87CDF28}"/>
              </a:ext>
            </a:extLst>
          </p:cNvPr>
          <p:cNvPicPr>
            <a:picLocks noChangeAspect="1"/>
          </p:cNvPicPr>
          <p:nvPr/>
        </p:nvPicPr>
        <p:blipFill rotWithShape="1">
          <a:blip r:embed="rId3"/>
          <a:srcRect l="13125" t="18874" r="30625" b="18874"/>
          <a:stretch/>
        </p:blipFill>
        <p:spPr>
          <a:xfrm>
            <a:off x="6735147" y="1674647"/>
            <a:ext cx="5079593" cy="3160637"/>
          </a:xfrm>
          <a:prstGeom prst="rect">
            <a:avLst/>
          </a:prstGeom>
        </p:spPr>
      </p:pic>
      <p:graphicFrame>
        <p:nvGraphicFramePr>
          <p:cNvPr id="9" name="Gráfico 8">
            <a:extLst>
              <a:ext uri="{FF2B5EF4-FFF2-40B4-BE49-F238E27FC236}">
                <a16:creationId xmlns:a16="http://schemas.microsoft.com/office/drawing/2014/main" id="{3F22A405-6DE7-465B-0866-7810F78507F8}"/>
              </a:ext>
            </a:extLst>
          </p:cNvPr>
          <p:cNvGraphicFramePr>
            <a:graphicFrameLocks/>
          </p:cNvGraphicFramePr>
          <p:nvPr>
            <p:extLst>
              <p:ext uri="{D42A27DB-BD31-4B8C-83A1-F6EECF244321}">
                <p14:modId xmlns:p14="http://schemas.microsoft.com/office/powerpoint/2010/main" val="593504372"/>
              </p:ext>
            </p:extLst>
          </p:nvPr>
        </p:nvGraphicFramePr>
        <p:xfrm>
          <a:off x="1846729" y="1408949"/>
          <a:ext cx="3811830" cy="237799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0699697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1D24B42B-925B-494C-A986-BD85E8117E1E}"/>
              </a:ext>
            </a:extLst>
          </p:cNvPr>
          <p:cNvSpPr>
            <a:spLocks noGrp="1"/>
          </p:cNvSpPr>
          <p:nvPr>
            <p:ph type="title"/>
          </p:nvPr>
        </p:nvSpPr>
        <p:spPr/>
        <p:txBody>
          <a:bodyPr rtlCol="0">
            <a:normAutofit fontScale="90000"/>
          </a:bodyPr>
          <a:lstStyle/>
          <a:p>
            <a:pPr rtl="0"/>
            <a:r>
              <a:rPr lang="es-ES" dirty="0"/>
              <a:t>EFICIÊNCIA PORTUÁRIA</a:t>
            </a:r>
          </a:p>
        </p:txBody>
      </p:sp>
      <p:pic>
        <p:nvPicPr>
          <p:cNvPr id="13" name="Marcador de posición de imagen 12">
            <a:extLst>
              <a:ext uri="{FF2B5EF4-FFF2-40B4-BE49-F238E27FC236}">
                <a16:creationId xmlns:a16="http://schemas.microsoft.com/office/drawing/2014/main" id="{90BB9493-60B4-4B89-89CE-E1F8BF6C4D12}"/>
              </a:ext>
            </a:extLst>
          </p:cNvPr>
          <p:cNvPicPr>
            <a:picLocks noGrp="1" noChangeAspect="1"/>
          </p:cNvPicPr>
          <p:nvPr>
            <p:ph type="pic" sz="quarter" idx="13"/>
          </p:nvPr>
        </p:nvPicPr>
        <p:blipFill>
          <a:blip r:embed="rId3">
            <a:extLst>
              <a:ext uri="{837473B0-CC2E-450A-ABE3-18F120FF3D39}">
                <a1611:picAttrSrcUrl xmlns:a1611="http://schemas.microsoft.com/office/drawing/2016/11/main" r:id="rId4"/>
              </a:ext>
            </a:extLst>
          </a:blip>
          <a:srcRect l="28808" r="28808"/>
          <a:stretch/>
        </p:blipFill>
        <p:spPr>
          <a:xfrm>
            <a:off x="0" y="0"/>
            <a:ext cx="6096000" cy="6867922"/>
          </a:xfrm>
        </p:spPr>
      </p:pic>
      <p:sp>
        <p:nvSpPr>
          <p:cNvPr id="5" name="Marcador de texto 4">
            <a:extLst>
              <a:ext uri="{FF2B5EF4-FFF2-40B4-BE49-F238E27FC236}">
                <a16:creationId xmlns:a16="http://schemas.microsoft.com/office/drawing/2014/main" id="{AF9B872F-6332-408E-9135-B871F0C90C00}"/>
              </a:ext>
            </a:extLst>
          </p:cNvPr>
          <p:cNvSpPr>
            <a:spLocks noGrp="1"/>
          </p:cNvSpPr>
          <p:nvPr>
            <p:ph type="body" idx="1"/>
          </p:nvPr>
        </p:nvSpPr>
        <p:spPr>
          <a:xfrm>
            <a:off x="6096000" y="4378134"/>
            <a:ext cx="3002280" cy="391986"/>
          </a:xfrm>
        </p:spPr>
        <p:txBody>
          <a:bodyPr rtlCol="0"/>
          <a:lstStyle/>
          <a:p>
            <a:pPr rtl="0"/>
            <a:r>
              <a:rPr lang="es-ES" spc="300" dirty="0" err="1"/>
              <a:t>Análise</a:t>
            </a:r>
            <a:r>
              <a:rPr lang="es-ES" spc="300" dirty="0"/>
              <a:t> comparativa</a:t>
            </a:r>
          </a:p>
        </p:txBody>
      </p:sp>
      <p:sp>
        <p:nvSpPr>
          <p:cNvPr id="2" name="Marcador de número de diapositiva 1">
            <a:extLst>
              <a:ext uri="{FF2B5EF4-FFF2-40B4-BE49-F238E27FC236}">
                <a16:creationId xmlns:a16="http://schemas.microsoft.com/office/drawing/2014/main" id="{948DD8A0-BD53-4DBF-949B-0D64D12DADA9}"/>
              </a:ext>
            </a:extLst>
          </p:cNvPr>
          <p:cNvSpPr>
            <a:spLocks noGrp="1"/>
          </p:cNvSpPr>
          <p:nvPr>
            <p:ph type="sldNum" sz="quarter" idx="12"/>
          </p:nvPr>
        </p:nvSpPr>
        <p:spPr/>
        <p:txBody>
          <a:bodyPr rtlCol="0"/>
          <a:lstStyle/>
          <a:p>
            <a:pPr rtl="0"/>
            <a:fld id="{8C2E478F-E849-4A8C-AF1F-CBCC78A7CBFA}" type="slidenum">
              <a:rPr lang="es-ES" smtClean="0"/>
              <a:t>23</a:t>
            </a:fld>
            <a:endParaRPr lang="es-ES"/>
          </a:p>
        </p:txBody>
      </p:sp>
    </p:spTree>
    <p:extLst>
      <p:ext uri="{BB962C8B-B14F-4D97-AF65-F5344CB8AC3E}">
        <p14:creationId xmlns:p14="http://schemas.microsoft.com/office/powerpoint/2010/main" val="31644055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número de diapositiva 4"/>
          <p:cNvSpPr>
            <a:spLocks noGrp="1"/>
          </p:cNvSpPr>
          <p:nvPr>
            <p:ph type="sldNum" idx="12"/>
          </p:nvPr>
        </p:nvSpPr>
        <p:spPr/>
        <p:txBody>
          <a:bodyPr/>
          <a:lstStyle/>
          <a:p>
            <a:fld id="{C79D15E2-7E9B-4634-9A22-F6BE832A76E2}" type="slidenum">
              <a:rPr lang="es-ES" sz="1600" b="1" smtClean="0"/>
              <a:t>24</a:t>
            </a:fld>
            <a:endParaRPr lang="es-ES" sz="1600" b="1" dirty="0"/>
          </a:p>
        </p:txBody>
      </p:sp>
      <p:sp>
        <p:nvSpPr>
          <p:cNvPr id="2" name="Título 1"/>
          <p:cNvSpPr>
            <a:spLocks noGrp="1"/>
          </p:cNvSpPr>
          <p:nvPr>
            <p:ph type="title" idx="4294967295"/>
          </p:nvPr>
        </p:nvSpPr>
        <p:spPr>
          <a:xfrm>
            <a:off x="733425" y="484703"/>
            <a:ext cx="10725150" cy="660400"/>
          </a:xfrm>
        </p:spPr>
        <p:txBody>
          <a:bodyPr>
            <a:noAutofit/>
          </a:bodyPr>
          <a:lstStyle/>
          <a:p>
            <a:r>
              <a:rPr lang="pt-BR" sz="3600" dirty="0"/>
              <a:t>Problemas portuários e a necessidade de eficiência</a:t>
            </a:r>
            <a:endParaRPr lang="es-ES" sz="3600" dirty="0"/>
          </a:p>
        </p:txBody>
      </p:sp>
      <p:sp>
        <p:nvSpPr>
          <p:cNvPr id="18" name="Marcador de pie de página 2">
            <a:extLst>
              <a:ext uri="{FF2B5EF4-FFF2-40B4-BE49-F238E27FC236}">
                <a16:creationId xmlns:a16="http://schemas.microsoft.com/office/drawing/2014/main" id="{36034D43-6DB9-4DB7-8070-AD3D17964E90}"/>
              </a:ext>
            </a:extLst>
          </p:cNvPr>
          <p:cNvSpPr>
            <a:spLocks noGrp="1"/>
          </p:cNvSpPr>
          <p:nvPr>
            <p:ph type="ftr" sz="quarter" idx="4294967295"/>
          </p:nvPr>
        </p:nvSpPr>
        <p:spPr>
          <a:xfrm>
            <a:off x="2486025" y="6543675"/>
            <a:ext cx="9705975" cy="223838"/>
          </a:xfrm>
        </p:spPr>
        <p:txBody>
          <a:bodyPr/>
          <a:lstStyle/>
          <a:p>
            <a:pPr algn="ctr"/>
            <a:r>
              <a:rPr lang="es-ES" sz="800" dirty="0"/>
              <a:t>ANÁLISIS DE EFICIENCIA PARA LOS PUERTOS UBICADOS EN EL CORREDOR BIOCEÁNICO CAPRICORNIO BASADO EN LA METODOLOGÍA DE ANÁLISIS ENVOLVENTE DE DATOS</a:t>
            </a:r>
          </a:p>
        </p:txBody>
      </p:sp>
      <p:pic>
        <p:nvPicPr>
          <p:cNvPr id="2052" name="Picture 4" descr="Imagen relacionada"/>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31316" b="25339"/>
          <a:stretch/>
        </p:blipFill>
        <p:spPr bwMode="auto">
          <a:xfrm>
            <a:off x="10511558" y="2907007"/>
            <a:ext cx="1346238" cy="449786"/>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Imagen relacionada"/>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31316" b="25339"/>
          <a:stretch/>
        </p:blipFill>
        <p:spPr bwMode="auto">
          <a:xfrm>
            <a:off x="10052544" y="2065887"/>
            <a:ext cx="2139456" cy="423357"/>
          </a:xfrm>
          <a:prstGeom prst="rect">
            <a:avLst/>
          </a:prstGeom>
          <a:noFill/>
          <a:extLst>
            <a:ext uri="{909E8E84-426E-40DD-AFC4-6F175D3DCCD1}">
              <a14:hiddenFill xmlns:a14="http://schemas.microsoft.com/office/drawing/2010/main">
                <a:solidFill>
                  <a:srgbClr val="FFFFFF"/>
                </a:solidFill>
              </a14:hiddenFill>
            </a:ext>
          </a:extLst>
        </p:spPr>
      </p:pic>
      <p:sp>
        <p:nvSpPr>
          <p:cNvPr id="17" name="CuadroTexto 16"/>
          <p:cNvSpPr txBox="1"/>
          <p:nvPr/>
        </p:nvSpPr>
        <p:spPr>
          <a:xfrm>
            <a:off x="10493405" y="1635884"/>
            <a:ext cx="1401714" cy="323165"/>
          </a:xfrm>
          <a:prstGeom prst="rect">
            <a:avLst/>
          </a:prstGeom>
          <a:noFill/>
        </p:spPr>
        <p:txBody>
          <a:bodyPr wrap="square" rtlCol="0">
            <a:spAutoFit/>
          </a:bodyPr>
          <a:lstStyle/>
          <a:p>
            <a:r>
              <a:rPr lang="es-CL" sz="1500" b="1" dirty="0"/>
              <a:t>16.000+ TEUS</a:t>
            </a:r>
          </a:p>
        </p:txBody>
      </p:sp>
      <p:sp>
        <p:nvSpPr>
          <p:cNvPr id="20" name="CuadroTexto 19"/>
          <p:cNvSpPr txBox="1"/>
          <p:nvPr/>
        </p:nvSpPr>
        <p:spPr>
          <a:xfrm>
            <a:off x="10493405" y="2583842"/>
            <a:ext cx="1364391" cy="323165"/>
          </a:xfrm>
          <a:prstGeom prst="rect">
            <a:avLst/>
          </a:prstGeom>
          <a:noFill/>
        </p:spPr>
        <p:txBody>
          <a:bodyPr wrap="square" rtlCol="0">
            <a:spAutoFit/>
          </a:bodyPr>
          <a:lstStyle/>
          <a:p>
            <a:r>
              <a:rPr lang="es-CL" sz="1500" b="1" dirty="0"/>
              <a:t>10.000+ TEUS</a:t>
            </a:r>
          </a:p>
        </p:txBody>
      </p:sp>
      <p:sp>
        <p:nvSpPr>
          <p:cNvPr id="23" name="AutoShape 18" descr="Resultado de imagen para transporte maritimo"/>
          <p:cNvSpPr>
            <a:spLocks noChangeAspect="1" noChangeArrowheads="1"/>
          </p:cNvSpPr>
          <p:nvPr/>
        </p:nvSpPr>
        <p:spPr bwMode="auto">
          <a:xfrm>
            <a:off x="2778464" y="42519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L"/>
          </a:p>
        </p:txBody>
      </p:sp>
      <p:graphicFrame>
        <p:nvGraphicFramePr>
          <p:cNvPr id="16" name="Diagrama 15"/>
          <p:cNvGraphicFramePr/>
          <p:nvPr/>
        </p:nvGraphicFramePr>
        <p:xfrm>
          <a:off x="788034" y="1343302"/>
          <a:ext cx="9186390" cy="214634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aphicFrame>
        <p:nvGraphicFramePr>
          <p:cNvPr id="3" name="Diagrama 2"/>
          <p:cNvGraphicFramePr/>
          <p:nvPr/>
        </p:nvGraphicFramePr>
        <p:xfrm>
          <a:off x="4447283" y="3740228"/>
          <a:ext cx="7263792" cy="2543886"/>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
        <p:nvSpPr>
          <p:cNvPr id="7" name="Flecha derecha 6"/>
          <p:cNvSpPr/>
          <p:nvPr/>
        </p:nvSpPr>
        <p:spPr>
          <a:xfrm>
            <a:off x="788034" y="3999837"/>
            <a:ext cx="3340360" cy="1729160"/>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pt-BR" sz="2400" dirty="0"/>
              <a:t>Analisar a eficiência do porto</a:t>
            </a:r>
            <a:endParaRPr lang="en-US" sz="2400" dirty="0"/>
          </a:p>
        </p:txBody>
      </p:sp>
    </p:spTree>
    <p:extLst>
      <p:ext uri="{BB962C8B-B14F-4D97-AF65-F5344CB8AC3E}">
        <p14:creationId xmlns:p14="http://schemas.microsoft.com/office/powerpoint/2010/main" val="42165736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número de diapositiva 4"/>
          <p:cNvSpPr>
            <a:spLocks noGrp="1"/>
          </p:cNvSpPr>
          <p:nvPr>
            <p:ph type="sldNum" idx="12"/>
          </p:nvPr>
        </p:nvSpPr>
        <p:spPr/>
        <p:txBody>
          <a:bodyPr/>
          <a:lstStyle/>
          <a:p>
            <a:fld id="{C79D15E2-7E9B-4634-9A22-F6BE832A76E2}" type="slidenum">
              <a:rPr lang="es-ES" sz="1600" b="1" smtClean="0"/>
              <a:t>25</a:t>
            </a:fld>
            <a:endParaRPr lang="es-ES" sz="1600" b="1" dirty="0"/>
          </a:p>
        </p:txBody>
      </p:sp>
      <p:sp>
        <p:nvSpPr>
          <p:cNvPr id="2" name="Título 1"/>
          <p:cNvSpPr>
            <a:spLocks noGrp="1"/>
          </p:cNvSpPr>
          <p:nvPr>
            <p:ph type="title" idx="4294967295"/>
          </p:nvPr>
        </p:nvSpPr>
        <p:spPr>
          <a:xfrm>
            <a:off x="1594793" y="495842"/>
            <a:ext cx="9269557" cy="468312"/>
          </a:xfrm>
        </p:spPr>
        <p:txBody>
          <a:bodyPr>
            <a:noAutofit/>
          </a:bodyPr>
          <a:lstStyle/>
          <a:p>
            <a:r>
              <a:rPr lang="es-CL" sz="4000" dirty="0" err="1">
                <a:solidFill>
                  <a:schemeClr val="tx1"/>
                </a:solidFill>
              </a:rPr>
              <a:t>Eficiência</a:t>
            </a:r>
            <a:r>
              <a:rPr lang="es-CL" sz="4000" dirty="0">
                <a:solidFill>
                  <a:schemeClr val="tx1"/>
                </a:solidFill>
              </a:rPr>
              <a:t> das </a:t>
            </a:r>
            <a:r>
              <a:rPr lang="es-CL" sz="4000" dirty="0" err="1">
                <a:solidFill>
                  <a:schemeClr val="tx1"/>
                </a:solidFill>
              </a:rPr>
              <a:t>operações</a:t>
            </a:r>
            <a:r>
              <a:rPr lang="es-CL" sz="4000" dirty="0">
                <a:solidFill>
                  <a:schemeClr val="tx1"/>
                </a:solidFill>
              </a:rPr>
              <a:t> </a:t>
            </a:r>
            <a:r>
              <a:rPr lang="es-CL" sz="4000" dirty="0" err="1">
                <a:solidFill>
                  <a:schemeClr val="tx1"/>
                </a:solidFill>
              </a:rPr>
              <a:t>portuárias</a:t>
            </a:r>
            <a:r>
              <a:rPr lang="es-CL" sz="4000" dirty="0">
                <a:solidFill>
                  <a:schemeClr val="tx1"/>
                </a:solidFill>
              </a:rPr>
              <a:t> </a:t>
            </a:r>
            <a:endParaRPr lang="es-ES" sz="4000" dirty="0">
              <a:solidFill>
                <a:schemeClr val="tx1"/>
              </a:solidFill>
            </a:endParaRPr>
          </a:p>
        </p:txBody>
      </p:sp>
      <p:pic>
        <p:nvPicPr>
          <p:cNvPr id="20" name="0 Imagen"/>
          <p:cNvPicPr>
            <a:picLocks noGrp="1"/>
          </p:cNvPicPr>
          <p:nvPr>
            <p:ph idx="4294967295"/>
          </p:nvPr>
        </p:nvPicPr>
        <p:blipFill rotWithShape="1">
          <a:blip r:embed="rId3">
            <a:extLst>
              <a:ext uri="{28A0092B-C50C-407E-A947-70E740481C1C}">
                <a14:useLocalDpi xmlns:a14="http://schemas.microsoft.com/office/drawing/2010/main" val="0"/>
              </a:ext>
            </a:extLst>
          </a:blip>
          <a:srcRect b="66162"/>
          <a:stretch/>
        </p:blipFill>
        <p:spPr>
          <a:xfrm>
            <a:off x="2179638" y="1152805"/>
            <a:ext cx="8297862" cy="1798637"/>
          </a:xfrm>
          <a:prstGeom prst="rect">
            <a:avLst/>
          </a:prstGeom>
        </p:spPr>
      </p:pic>
      <p:sp>
        <p:nvSpPr>
          <p:cNvPr id="10" name="Marcador de pie de página 2">
            <a:extLst>
              <a:ext uri="{FF2B5EF4-FFF2-40B4-BE49-F238E27FC236}">
                <a16:creationId xmlns:a16="http://schemas.microsoft.com/office/drawing/2014/main" id="{6A344C65-9E64-4A2D-A274-AA4A64C0A329}"/>
              </a:ext>
            </a:extLst>
          </p:cNvPr>
          <p:cNvSpPr>
            <a:spLocks noGrp="1"/>
          </p:cNvSpPr>
          <p:nvPr>
            <p:ph type="ftr" sz="quarter" idx="4294967295"/>
          </p:nvPr>
        </p:nvSpPr>
        <p:spPr>
          <a:xfrm>
            <a:off x="2486025" y="6543675"/>
            <a:ext cx="9705975" cy="223838"/>
          </a:xfrm>
        </p:spPr>
        <p:txBody>
          <a:bodyPr/>
          <a:lstStyle/>
          <a:p>
            <a:pPr algn="ctr"/>
            <a:r>
              <a:rPr lang="es-ES" sz="800" dirty="0"/>
              <a:t>ANÁLISIS DE EFICIENCIA PARA LOS PUERTOS UBICADOS EN EL CORREDOR BIOCEÁNICO CAPRICORNIO BASADO EN LA METODOLOGÍA DE ANÁLISIS ENVOLVENTE DE DATOS</a:t>
            </a:r>
          </a:p>
        </p:txBody>
      </p:sp>
      <p:sp>
        <p:nvSpPr>
          <p:cNvPr id="27" name="AutoShape 18" descr="Resultado de imagen para transporte maritimo"/>
          <p:cNvSpPr>
            <a:spLocks noChangeAspect="1" noChangeArrowheads="1"/>
          </p:cNvSpPr>
          <p:nvPr/>
        </p:nvSpPr>
        <p:spPr bwMode="auto">
          <a:xfrm>
            <a:off x="2778464" y="42519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L"/>
          </a:p>
        </p:txBody>
      </p:sp>
      <p:graphicFrame>
        <p:nvGraphicFramePr>
          <p:cNvPr id="4" name="Tabla 3"/>
          <p:cNvGraphicFramePr>
            <a:graphicFrameLocks noGrp="1"/>
          </p:cNvGraphicFramePr>
          <p:nvPr/>
        </p:nvGraphicFramePr>
        <p:xfrm>
          <a:off x="1532703" y="3140094"/>
          <a:ext cx="9202032" cy="2773680"/>
        </p:xfrm>
        <a:graphic>
          <a:graphicData uri="http://schemas.openxmlformats.org/drawingml/2006/table">
            <a:tbl>
              <a:tblPr firstRow="1" bandRow="1">
                <a:tableStyleId>{5940675A-B579-460E-94D1-54222C63F5DA}</a:tableStyleId>
              </a:tblPr>
              <a:tblGrid>
                <a:gridCol w="3067344">
                  <a:extLst>
                    <a:ext uri="{9D8B030D-6E8A-4147-A177-3AD203B41FA5}">
                      <a16:colId xmlns:a16="http://schemas.microsoft.com/office/drawing/2014/main" val="2265708938"/>
                    </a:ext>
                  </a:extLst>
                </a:gridCol>
                <a:gridCol w="3067344">
                  <a:extLst>
                    <a:ext uri="{9D8B030D-6E8A-4147-A177-3AD203B41FA5}">
                      <a16:colId xmlns:a16="http://schemas.microsoft.com/office/drawing/2014/main" val="2261235068"/>
                    </a:ext>
                  </a:extLst>
                </a:gridCol>
                <a:gridCol w="3067344">
                  <a:extLst>
                    <a:ext uri="{9D8B030D-6E8A-4147-A177-3AD203B41FA5}">
                      <a16:colId xmlns:a16="http://schemas.microsoft.com/office/drawing/2014/main" val="1031496952"/>
                    </a:ext>
                  </a:extLst>
                </a:gridCol>
              </a:tblGrid>
              <a:tr h="2651321">
                <a:tc>
                  <a:txBody>
                    <a:bodyPr/>
                    <a:lstStyle/>
                    <a:p>
                      <a:r>
                        <a:rPr lang="es-MX" sz="1600" dirty="0"/>
                        <a:t>•  </a:t>
                      </a:r>
                      <a:r>
                        <a:rPr lang="pt-BR" sz="1600" dirty="0"/>
                        <a:t>Recepção - despacho do navio pelos inspetores</a:t>
                      </a:r>
                    </a:p>
                    <a:p>
                      <a:pPr marL="285750" indent="-285750">
                        <a:buFont typeface="Arial" panose="020B0604020202020204" pitchFamily="34" charset="0"/>
                        <a:buChar char="•"/>
                      </a:pPr>
                      <a:r>
                        <a:rPr lang="pt-BR" sz="1600" dirty="0"/>
                        <a:t>Ancoragem</a:t>
                      </a:r>
                    </a:p>
                    <a:p>
                      <a:pPr marL="285750" indent="-285750">
                        <a:buFont typeface="Arial" panose="020B0604020202020204" pitchFamily="34" charset="0"/>
                        <a:buChar char="•"/>
                      </a:pPr>
                      <a:r>
                        <a:rPr lang="pt-BR" sz="1600" dirty="0"/>
                        <a:t>Calado da frente de amarração</a:t>
                      </a:r>
                    </a:p>
                    <a:p>
                      <a:pPr marL="285750" indent="-285750">
                        <a:buFont typeface="Arial" panose="020B0604020202020204" pitchFamily="34" charset="0"/>
                        <a:buChar char="•"/>
                      </a:pPr>
                      <a:r>
                        <a:rPr lang="pt-BR" sz="1600" dirty="0"/>
                        <a:t>Financiamento para o passeio</a:t>
                      </a:r>
                    </a:p>
                    <a:p>
                      <a:pPr marL="285750" indent="-285750">
                        <a:buFont typeface="Arial" panose="020B0604020202020204" pitchFamily="34" charset="0"/>
                        <a:buChar char="•"/>
                      </a:pPr>
                      <a:r>
                        <a:rPr lang="pt-BR" sz="1600" dirty="0"/>
                        <a:t>Fechamentos de portos</a:t>
                      </a:r>
                    </a:p>
                    <a:p>
                      <a:pPr marL="285750" indent="-285750">
                        <a:buFont typeface="Arial" panose="020B0604020202020204" pitchFamily="34" charset="0"/>
                        <a:buChar char="•"/>
                      </a:pPr>
                      <a:r>
                        <a:rPr lang="pt-BR" sz="1600" dirty="0"/>
                        <a:t>Pilotagem</a:t>
                      </a:r>
                    </a:p>
                    <a:p>
                      <a:pPr marL="285750" indent="-285750">
                        <a:buFont typeface="Arial" panose="020B0604020202020204" pitchFamily="34" charset="0"/>
                        <a:buChar char="•"/>
                      </a:pPr>
                      <a:r>
                        <a:rPr lang="pt-BR" sz="1600" dirty="0"/>
                        <a:t>Reboque e lançamento</a:t>
                      </a:r>
                      <a:r>
                        <a:rPr lang="es-MX" sz="1600" dirty="0"/>
                        <a:t> </a:t>
                      </a:r>
                    </a:p>
                  </a:txBody>
                  <a:tcPr/>
                </a:tc>
                <a:tc>
                  <a:txBody>
                    <a:bodyPr/>
                    <a:lstStyle/>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pt-BR" sz="1600" dirty="0"/>
                        <a:t>Carga-descarga entre navio e doca</a:t>
                      </a:r>
                    </a:p>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pt-BR" sz="1600" dirty="0"/>
                        <a:t>Transferência para o meio de transporte</a:t>
                      </a:r>
                    </a:p>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pt-BR" sz="1600" dirty="0"/>
                        <a:t>Empilhamento</a:t>
                      </a:r>
                    </a:p>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pt-BR" sz="1600" dirty="0"/>
                        <a:t>Gerenciamento e infraestrutura de áreas de backup</a:t>
                      </a:r>
                    </a:p>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pt-BR" sz="1600" dirty="0"/>
                        <a:t>Inspeções e autorizações (Alfândega, SAG)</a:t>
                      </a:r>
                    </a:p>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pt-BR" sz="1600" dirty="0"/>
                        <a:t>Armazenamento (se aplicável)</a:t>
                      </a:r>
                      <a:endParaRPr lang="en-US" sz="1600" dirty="0"/>
                    </a:p>
                  </a:txBody>
                  <a:tcPr/>
                </a:tc>
                <a:tc>
                  <a:txBody>
                    <a:bodyPr/>
                    <a:lstStyle/>
                    <a:p>
                      <a:pPr marL="285750" indent="-285750">
                        <a:buFont typeface="Arial" panose="020B0604020202020204" pitchFamily="34" charset="0"/>
                        <a:buChar char="•"/>
                      </a:pPr>
                      <a:r>
                        <a:rPr lang="pt-BR" sz="1600" dirty="0"/>
                        <a:t>Carregar controles de entrada e saída</a:t>
                      </a:r>
                    </a:p>
                    <a:p>
                      <a:pPr marL="285750" indent="-285750">
                        <a:buFont typeface="Arial" panose="020B0604020202020204" pitchFamily="34" charset="0"/>
                        <a:buChar char="•"/>
                      </a:pPr>
                      <a:r>
                        <a:rPr lang="pt-BR" sz="1600" dirty="0"/>
                        <a:t>Trânsito por áreas urbanas no caso de portos localizados em cidades</a:t>
                      </a:r>
                    </a:p>
                    <a:p>
                      <a:pPr marL="285750" indent="-285750">
                        <a:buFont typeface="Arial" panose="020B0604020202020204" pitchFamily="34" charset="0"/>
                        <a:buChar char="•"/>
                      </a:pPr>
                      <a:r>
                        <a:rPr lang="pt-BR" sz="1600" dirty="0"/>
                        <a:t>Conectividade multimodal para o interior</a:t>
                      </a:r>
                    </a:p>
                    <a:p>
                      <a:pPr marL="285750" indent="-285750">
                        <a:buFont typeface="Arial" panose="020B0604020202020204" pitchFamily="34" charset="0"/>
                        <a:buChar char="•"/>
                      </a:pPr>
                      <a:r>
                        <a:rPr lang="pt-BR" sz="1600" dirty="0"/>
                        <a:t>Gerenciamento de portão</a:t>
                      </a:r>
                      <a:endParaRPr lang="es-MX" sz="1600" dirty="0"/>
                    </a:p>
                  </a:txBody>
                  <a:tcPr/>
                </a:tc>
                <a:extLst>
                  <a:ext uri="{0D108BD9-81ED-4DB2-BD59-A6C34878D82A}">
                    <a16:rowId xmlns:a16="http://schemas.microsoft.com/office/drawing/2014/main" val="2972349468"/>
                  </a:ext>
                </a:extLst>
              </a:tr>
            </a:tbl>
          </a:graphicData>
        </a:graphic>
      </p:graphicFrame>
    </p:spTree>
    <p:extLst>
      <p:ext uri="{BB962C8B-B14F-4D97-AF65-F5344CB8AC3E}">
        <p14:creationId xmlns:p14="http://schemas.microsoft.com/office/powerpoint/2010/main" val="26221695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número de diapositiva 4"/>
          <p:cNvSpPr>
            <a:spLocks noGrp="1"/>
          </p:cNvSpPr>
          <p:nvPr>
            <p:ph type="sldNum" idx="12"/>
          </p:nvPr>
        </p:nvSpPr>
        <p:spPr/>
        <p:txBody>
          <a:bodyPr/>
          <a:lstStyle/>
          <a:p>
            <a:fld id="{C79D15E2-7E9B-4634-9A22-F6BE832A76E2}" type="slidenum">
              <a:rPr lang="es-ES" sz="1600" b="1" smtClean="0"/>
              <a:t>26</a:t>
            </a:fld>
            <a:endParaRPr lang="es-ES" sz="1600" b="1" dirty="0"/>
          </a:p>
        </p:txBody>
      </p:sp>
      <p:sp>
        <p:nvSpPr>
          <p:cNvPr id="2" name="Título 1"/>
          <p:cNvSpPr>
            <a:spLocks noGrp="1"/>
          </p:cNvSpPr>
          <p:nvPr>
            <p:ph type="title" idx="4294967295"/>
          </p:nvPr>
        </p:nvSpPr>
        <p:spPr>
          <a:xfrm>
            <a:off x="0" y="365125"/>
            <a:ext cx="11001375" cy="823913"/>
          </a:xfrm>
        </p:spPr>
        <p:txBody>
          <a:bodyPr/>
          <a:lstStyle/>
          <a:p>
            <a:r>
              <a:rPr lang="es-CL" dirty="0" err="1"/>
              <a:t>Contribuição</a:t>
            </a:r>
            <a:r>
              <a:rPr lang="es-CL" dirty="0"/>
              <a:t> de </a:t>
            </a:r>
            <a:r>
              <a:rPr lang="es-CL" dirty="0" err="1"/>
              <a:t>Análise</a:t>
            </a:r>
            <a:endParaRPr lang="es-CL" dirty="0"/>
          </a:p>
        </p:txBody>
      </p:sp>
      <p:sp>
        <p:nvSpPr>
          <p:cNvPr id="3" name="Marcador de contenido 2"/>
          <p:cNvSpPr>
            <a:spLocks noGrp="1"/>
          </p:cNvSpPr>
          <p:nvPr>
            <p:ph idx="4294967295"/>
          </p:nvPr>
        </p:nvSpPr>
        <p:spPr>
          <a:xfrm>
            <a:off x="704850" y="1638300"/>
            <a:ext cx="11146491" cy="4230594"/>
          </a:xfrm>
        </p:spPr>
        <p:txBody>
          <a:bodyPr>
            <a:normAutofit/>
          </a:bodyPr>
          <a:lstStyle/>
          <a:p>
            <a:pPr algn="just"/>
            <a:r>
              <a:rPr lang="pt-BR" sz="1800" dirty="0"/>
              <a:t>Este estudo contribui para classificar e mensurar a eficiência (ou ineficiência) dos portos, considerando apenas as </a:t>
            </a:r>
            <a:r>
              <a:rPr lang="pt-BR" sz="1800" b="1" dirty="0"/>
              <a:t>variáveis ​​relevantes dentro da operação de terminais multiuso</a:t>
            </a:r>
            <a:r>
              <a:rPr lang="pt-BR" sz="1800" dirty="0"/>
              <a:t>, também serve para analisar como esses recursos afetam o desempenho de um porto.</a:t>
            </a:r>
          </a:p>
          <a:p>
            <a:pPr algn="just"/>
            <a:r>
              <a:rPr lang="pt-BR" sz="1800" dirty="0"/>
              <a:t>Para o estudo foi feito o seguinte:</a:t>
            </a:r>
          </a:p>
          <a:p>
            <a:pPr lvl="1" algn="just"/>
            <a:r>
              <a:rPr lang="pt-BR" sz="1600" dirty="0"/>
              <a:t>Foi realizado um </a:t>
            </a:r>
            <a:r>
              <a:rPr lang="pt-BR" sz="1600" b="1" dirty="0"/>
              <a:t>ranking de eficiência </a:t>
            </a:r>
            <a:r>
              <a:rPr lang="pt-BR" sz="1600" dirty="0"/>
              <a:t>dos portos pertencentes ao Corredor Bioceânico do Trópico de Capricórnio.</a:t>
            </a:r>
          </a:p>
          <a:p>
            <a:pPr lvl="1" algn="just"/>
            <a:r>
              <a:rPr lang="pt-BR" sz="1600" dirty="0"/>
              <a:t>As metas para portos </a:t>
            </a:r>
            <a:r>
              <a:rPr lang="pt-BR" sz="1600" b="1" dirty="0"/>
              <a:t>“ineficientes” </a:t>
            </a:r>
            <a:r>
              <a:rPr lang="pt-BR" sz="1600" dirty="0"/>
              <a:t>foram calculadas.</a:t>
            </a:r>
          </a:p>
          <a:p>
            <a:pPr lvl="1" algn="just"/>
            <a:r>
              <a:rPr lang="pt-BR" sz="1600" dirty="0"/>
              <a:t>O efeito </a:t>
            </a:r>
            <a:r>
              <a:rPr lang="pt-BR" sz="1600" b="1" dirty="0"/>
              <a:t>das variáveis ​​operacionais </a:t>
            </a:r>
            <a:r>
              <a:rPr lang="pt-BR" sz="1600" dirty="0"/>
              <a:t>no desempenho do porto será analisado</a:t>
            </a:r>
          </a:p>
          <a:p>
            <a:pPr lvl="1" algn="just"/>
            <a:r>
              <a:rPr lang="pt-BR" sz="1600" dirty="0"/>
              <a:t>Calcular a saída eficiente para </a:t>
            </a:r>
            <a:r>
              <a:rPr lang="pt-BR" sz="1600" b="1" dirty="0"/>
              <a:t>um horizonte de investimento</a:t>
            </a:r>
            <a:endParaRPr lang="es-CL" sz="1600" b="1" dirty="0"/>
          </a:p>
        </p:txBody>
      </p:sp>
      <p:sp>
        <p:nvSpPr>
          <p:cNvPr id="8" name="Marcador de pie de página 2">
            <a:extLst>
              <a:ext uri="{FF2B5EF4-FFF2-40B4-BE49-F238E27FC236}">
                <a16:creationId xmlns:a16="http://schemas.microsoft.com/office/drawing/2014/main" id="{ED013230-F72F-40BF-99AA-F4C8496ACE1C}"/>
              </a:ext>
            </a:extLst>
          </p:cNvPr>
          <p:cNvSpPr>
            <a:spLocks noGrp="1"/>
          </p:cNvSpPr>
          <p:nvPr>
            <p:ph type="ftr" sz="quarter" idx="4294967295"/>
          </p:nvPr>
        </p:nvSpPr>
        <p:spPr>
          <a:xfrm>
            <a:off x="2486025" y="6543675"/>
            <a:ext cx="9705975" cy="223838"/>
          </a:xfrm>
        </p:spPr>
        <p:txBody>
          <a:bodyPr/>
          <a:lstStyle/>
          <a:p>
            <a:pPr algn="ctr"/>
            <a:r>
              <a:rPr lang="es-ES" sz="800" dirty="0"/>
              <a:t>ANÁLISIS DE EFICIENCIA PARA LOS PUERTOS UBICADOS EN EL CORREDOR BIOCEÁNICO CAPRICORNIO BASADO EN LA METODOLOGÍA DE ANÁLISIS ENVOLVENTE DE DATOS</a:t>
            </a:r>
          </a:p>
        </p:txBody>
      </p:sp>
    </p:spTree>
    <p:extLst>
      <p:ext uri="{BB962C8B-B14F-4D97-AF65-F5344CB8AC3E}">
        <p14:creationId xmlns:p14="http://schemas.microsoft.com/office/powerpoint/2010/main" val="6078439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número de diapositiva 4"/>
          <p:cNvSpPr>
            <a:spLocks noGrp="1"/>
          </p:cNvSpPr>
          <p:nvPr>
            <p:ph type="sldNum" idx="12"/>
          </p:nvPr>
        </p:nvSpPr>
        <p:spPr/>
        <p:txBody>
          <a:bodyPr/>
          <a:lstStyle/>
          <a:p>
            <a:fld id="{C79D15E2-7E9B-4634-9A22-F6BE832A76E2}" type="slidenum">
              <a:rPr lang="es-ES" sz="1600" b="1" smtClean="0"/>
              <a:t>27</a:t>
            </a:fld>
            <a:endParaRPr lang="es-ES" sz="1600" b="1" dirty="0"/>
          </a:p>
        </p:txBody>
      </p:sp>
      <p:sp>
        <p:nvSpPr>
          <p:cNvPr id="2" name="Título 1"/>
          <p:cNvSpPr>
            <a:spLocks noGrp="1"/>
          </p:cNvSpPr>
          <p:nvPr>
            <p:ph type="title" idx="4294967295"/>
          </p:nvPr>
        </p:nvSpPr>
        <p:spPr>
          <a:xfrm>
            <a:off x="1485153" y="501103"/>
            <a:ext cx="9601200" cy="1012825"/>
          </a:xfrm>
        </p:spPr>
        <p:txBody>
          <a:bodyPr/>
          <a:lstStyle/>
          <a:p>
            <a:r>
              <a:rPr lang="es-CL" dirty="0" err="1"/>
              <a:t>MetodologIa</a:t>
            </a:r>
            <a:endParaRPr lang="es-CL" dirty="0"/>
          </a:p>
        </p:txBody>
      </p:sp>
      <p:sp>
        <p:nvSpPr>
          <p:cNvPr id="3" name="Marcador de contenido 2"/>
          <p:cNvSpPr>
            <a:spLocks noGrp="1"/>
          </p:cNvSpPr>
          <p:nvPr>
            <p:ph idx="4294967295"/>
          </p:nvPr>
        </p:nvSpPr>
        <p:spPr>
          <a:xfrm>
            <a:off x="911411" y="1777787"/>
            <a:ext cx="9601200" cy="1492250"/>
          </a:xfrm>
        </p:spPr>
        <p:txBody>
          <a:bodyPr>
            <a:normAutofit/>
          </a:bodyPr>
          <a:lstStyle/>
          <a:p>
            <a:pPr marL="384048" indent="-384048">
              <a:lnSpc>
                <a:spcPct val="104000"/>
              </a:lnSpc>
              <a:spcAft>
                <a:spcPts val="200"/>
              </a:spcAft>
              <a:buFont typeface="Franklin Gothic Book" panose="020B0503020102020204" pitchFamily="34" charset="0"/>
              <a:buChar char="■"/>
            </a:pPr>
            <a:r>
              <a:rPr lang="pt-BR" sz="2000" dirty="0"/>
              <a:t>Modelos de DEA. Análise Eficiente de Envelope de Fronteira </a:t>
            </a:r>
          </a:p>
          <a:p>
            <a:pPr marL="384048" indent="-384048">
              <a:lnSpc>
                <a:spcPct val="104000"/>
              </a:lnSpc>
              <a:spcAft>
                <a:spcPts val="200"/>
              </a:spcAft>
              <a:buFont typeface="Franklin Gothic Book" panose="020B0503020102020204" pitchFamily="34" charset="0"/>
              <a:buChar char="■"/>
            </a:pPr>
            <a:r>
              <a:rPr lang="pt-BR" sz="2000" dirty="0"/>
              <a:t>CCR (</a:t>
            </a:r>
            <a:r>
              <a:rPr lang="pt-BR" sz="2000" dirty="0" err="1"/>
              <a:t>Charnes</a:t>
            </a:r>
            <a:r>
              <a:rPr lang="pt-BR" sz="2000" dirty="0"/>
              <a:t>, Cooper e Rhodes, 1978) - retornos constantes de escala.</a:t>
            </a:r>
          </a:p>
          <a:p>
            <a:pPr marL="384048" indent="-384048">
              <a:lnSpc>
                <a:spcPct val="104000"/>
              </a:lnSpc>
              <a:spcAft>
                <a:spcPts val="200"/>
              </a:spcAft>
              <a:buFont typeface="Franklin Gothic Book" panose="020B0503020102020204" pitchFamily="34" charset="0"/>
              <a:buChar char="■"/>
            </a:pPr>
            <a:r>
              <a:rPr lang="pt-BR" sz="2000" dirty="0"/>
              <a:t>BCC (</a:t>
            </a:r>
            <a:r>
              <a:rPr lang="pt-BR" sz="2000" dirty="0" err="1"/>
              <a:t>Banker</a:t>
            </a:r>
            <a:r>
              <a:rPr lang="pt-BR" sz="2000" dirty="0"/>
              <a:t>, </a:t>
            </a:r>
            <a:r>
              <a:rPr lang="pt-BR" sz="2000" dirty="0" err="1"/>
              <a:t>Charnes</a:t>
            </a:r>
            <a:r>
              <a:rPr lang="pt-BR" sz="2000" dirty="0"/>
              <a:t> e Cooper, 1984) - retornos variáveis ​​à escala.</a:t>
            </a:r>
            <a:endParaRPr lang="es-CL" sz="1800" dirty="0"/>
          </a:p>
          <a:p>
            <a:pPr lvl="1"/>
            <a:endParaRPr lang="es-CL" sz="1800" dirty="0"/>
          </a:p>
        </p:txBody>
      </p:sp>
      <p:sp>
        <p:nvSpPr>
          <p:cNvPr id="8" name="Marcador de pie de página 2">
            <a:extLst>
              <a:ext uri="{FF2B5EF4-FFF2-40B4-BE49-F238E27FC236}">
                <a16:creationId xmlns:a16="http://schemas.microsoft.com/office/drawing/2014/main" id="{FF509D29-8A9C-4EF9-817E-C145FFE9F381}"/>
              </a:ext>
            </a:extLst>
          </p:cNvPr>
          <p:cNvSpPr>
            <a:spLocks noGrp="1"/>
          </p:cNvSpPr>
          <p:nvPr>
            <p:ph type="ftr" sz="quarter" idx="4294967295"/>
          </p:nvPr>
        </p:nvSpPr>
        <p:spPr>
          <a:xfrm>
            <a:off x="2486025" y="6543675"/>
            <a:ext cx="9705975" cy="223838"/>
          </a:xfrm>
        </p:spPr>
        <p:txBody>
          <a:bodyPr/>
          <a:lstStyle/>
          <a:p>
            <a:pPr algn="ctr"/>
            <a:r>
              <a:rPr lang="es-ES" sz="800" dirty="0"/>
              <a:t>ANÁLISIS DE EFICIENCIA PARA LOS PUERTOS UBICADOS EN EL CORREDOR BIOCEÁNICO CAPRICORNIO BASADO EN LA METODOLOGÍA DE ANÁLISIS ENVOLVENTE DE DATOS</a:t>
            </a:r>
          </a:p>
        </p:txBody>
      </p:sp>
      <p:sp>
        <p:nvSpPr>
          <p:cNvPr id="7" name="Marcador de contenido 2"/>
          <p:cNvSpPr txBox="1">
            <a:spLocks/>
          </p:cNvSpPr>
          <p:nvPr/>
        </p:nvSpPr>
        <p:spPr>
          <a:xfrm>
            <a:off x="911411" y="3564013"/>
            <a:ext cx="9601200" cy="929576"/>
          </a:xfrm>
          <a:prstGeom prst="rect">
            <a:avLst/>
          </a:prstGeom>
        </p:spPr>
        <p:txBody>
          <a:bodyPr vert="horz" lIns="91440" tIns="45720" rIns="91440" bIns="45720" rtlCol="0">
            <a:normAutofit/>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r>
              <a:rPr lang="pt-BR" dirty="0">
                <a:solidFill>
                  <a:schemeClr val="tx1"/>
                </a:solidFill>
              </a:rPr>
              <a:t>Orientação do modelo</a:t>
            </a:r>
          </a:p>
          <a:p>
            <a:pPr lvl="1"/>
            <a:r>
              <a:rPr lang="pt-BR" dirty="0">
                <a:solidFill>
                  <a:schemeClr val="tx1"/>
                </a:solidFill>
              </a:rPr>
              <a:t>Orientado para as saídas (saídas).</a:t>
            </a:r>
            <a:endParaRPr lang="es-CL" dirty="0">
              <a:solidFill>
                <a:schemeClr val="tx1"/>
              </a:solidFill>
            </a:endParaRPr>
          </a:p>
          <a:p>
            <a:pPr lvl="1"/>
            <a:endParaRPr lang="es-CL" dirty="0">
              <a:solidFill>
                <a:schemeClr val="tx1"/>
              </a:solidFill>
            </a:endParaRPr>
          </a:p>
          <a:p>
            <a:pPr lvl="1"/>
            <a:endParaRPr lang="es-CL" dirty="0">
              <a:solidFill>
                <a:schemeClr val="tx1"/>
              </a:solidFill>
            </a:endParaRPr>
          </a:p>
        </p:txBody>
      </p:sp>
    </p:spTree>
    <p:extLst>
      <p:ext uri="{BB962C8B-B14F-4D97-AF65-F5344CB8AC3E}">
        <p14:creationId xmlns:p14="http://schemas.microsoft.com/office/powerpoint/2010/main" val="2248998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número de diapositiva 4"/>
          <p:cNvSpPr>
            <a:spLocks noGrp="1"/>
          </p:cNvSpPr>
          <p:nvPr>
            <p:ph type="sldNum" idx="12"/>
          </p:nvPr>
        </p:nvSpPr>
        <p:spPr/>
        <p:txBody>
          <a:bodyPr/>
          <a:lstStyle/>
          <a:p>
            <a:fld id="{C79D15E2-7E9B-4634-9A22-F6BE832A76E2}" type="slidenum">
              <a:rPr lang="es-ES" sz="1600" b="1" smtClean="0"/>
              <a:t>28</a:t>
            </a:fld>
            <a:endParaRPr lang="es-ES" sz="1600" b="1" dirty="0"/>
          </a:p>
        </p:txBody>
      </p:sp>
      <p:sp>
        <p:nvSpPr>
          <p:cNvPr id="2" name="Título 1"/>
          <p:cNvSpPr>
            <a:spLocks noGrp="1"/>
          </p:cNvSpPr>
          <p:nvPr>
            <p:ph type="title" idx="4294967295"/>
          </p:nvPr>
        </p:nvSpPr>
        <p:spPr>
          <a:xfrm>
            <a:off x="1295400" y="0"/>
            <a:ext cx="9601200" cy="765175"/>
          </a:xfrm>
        </p:spPr>
        <p:txBody>
          <a:bodyPr>
            <a:normAutofit fontScale="90000"/>
          </a:bodyPr>
          <a:lstStyle/>
          <a:p>
            <a:br>
              <a:rPr lang="pt-BR" dirty="0"/>
            </a:br>
            <a:r>
              <a:rPr lang="pt-BR" dirty="0"/>
              <a:t>Tipos de devoluções dos Modelos DEA</a:t>
            </a:r>
            <a:endParaRPr lang="es-CL" dirty="0"/>
          </a:p>
        </p:txBody>
      </p:sp>
      <p:sp>
        <p:nvSpPr>
          <p:cNvPr id="10" name="Marcador de pie de página 2">
            <a:extLst>
              <a:ext uri="{FF2B5EF4-FFF2-40B4-BE49-F238E27FC236}">
                <a16:creationId xmlns:a16="http://schemas.microsoft.com/office/drawing/2014/main" id="{8603E6E3-0D95-49EE-86A8-45109FFB8E7C}"/>
              </a:ext>
            </a:extLst>
          </p:cNvPr>
          <p:cNvSpPr>
            <a:spLocks noGrp="1"/>
          </p:cNvSpPr>
          <p:nvPr>
            <p:ph type="ftr" sz="quarter" idx="4294967295"/>
          </p:nvPr>
        </p:nvSpPr>
        <p:spPr>
          <a:xfrm>
            <a:off x="2486025" y="6543675"/>
            <a:ext cx="9705975" cy="223838"/>
          </a:xfrm>
        </p:spPr>
        <p:txBody>
          <a:bodyPr/>
          <a:lstStyle/>
          <a:p>
            <a:pPr algn="ctr"/>
            <a:r>
              <a:rPr lang="es-ES" sz="800" dirty="0"/>
              <a:t>ANÁLISIS DE EFICIENCIA PARA LOS PUERTOS UBICADOS EN EL CORREDOR BIOCEÁNICO CAPRICORNIO BASADO EN LA METODOLOGÍA DE ANÁLISIS ENVOLVENTE DE DATOS</a:t>
            </a:r>
          </a:p>
        </p:txBody>
      </p:sp>
      <p:pic>
        <p:nvPicPr>
          <p:cNvPr id="8" name="Imagen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4075" y="1977091"/>
            <a:ext cx="5093795" cy="2933028"/>
          </a:xfrm>
          <a:prstGeom prst="rect">
            <a:avLst/>
          </a:prstGeom>
        </p:spPr>
      </p:pic>
      <p:graphicFrame>
        <p:nvGraphicFramePr>
          <p:cNvPr id="11" name="Diagrama 10"/>
          <p:cNvGraphicFramePr/>
          <p:nvPr>
            <p:extLst>
              <p:ext uri="{D42A27DB-BD31-4B8C-83A1-F6EECF244321}">
                <p14:modId xmlns:p14="http://schemas.microsoft.com/office/powerpoint/2010/main" val="2271255564"/>
              </p:ext>
            </p:extLst>
          </p:nvPr>
        </p:nvGraphicFramePr>
        <p:xfrm>
          <a:off x="1163489" y="707338"/>
          <a:ext cx="3510111" cy="107302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15" name="Diagrama 14"/>
          <p:cNvGraphicFramePr/>
          <p:nvPr>
            <p:extLst>
              <p:ext uri="{D42A27DB-BD31-4B8C-83A1-F6EECF244321}">
                <p14:modId xmlns:p14="http://schemas.microsoft.com/office/powerpoint/2010/main" val="1982110605"/>
              </p:ext>
            </p:extLst>
          </p:nvPr>
        </p:nvGraphicFramePr>
        <p:xfrm>
          <a:off x="6616897" y="951738"/>
          <a:ext cx="3630189" cy="828622"/>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pic>
        <p:nvPicPr>
          <p:cNvPr id="16" name="Imagen 15"/>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6172200" y="1880963"/>
            <a:ext cx="5093795" cy="3106970"/>
          </a:xfrm>
          <a:prstGeom prst="rect">
            <a:avLst/>
          </a:prstGeom>
        </p:spPr>
      </p:pic>
      <p:sp>
        <p:nvSpPr>
          <p:cNvPr id="3" name="CuadroTexto 2">
            <a:extLst>
              <a:ext uri="{FF2B5EF4-FFF2-40B4-BE49-F238E27FC236}">
                <a16:creationId xmlns:a16="http://schemas.microsoft.com/office/drawing/2014/main" id="{5C24D3D6-4327-05BD-E38F-BEDD7E6B10AA}"/>
              </a:ext>
            </a:extLst>
          </p:cNvPr>
          <p:cNvSpPr txBox="1"/>
          <p:nvPr/>
        </p:nvSpPr>
        <p:spPr>
          <a:xfrm>
            <a:off x="51832" y="5066047"/>
            <a:ext cx="11621401" cy="1477328"/>
          </a:xfrm>
          <a:prstGeom prst="rect">
            <a:avLst/>
          </a:prstGeom>
          <a:noFill/>
        </p:spPr>
        <p:txBody>
          <a:bodyPr wrap="square" rtlCol="0">
            <a:spAutoFit/>
          </a:bodyPr>
          <a:lstStyle/>
          <a:p>
            <a:pPr algn="ctr"/>
            <a:r>
              <a:rPr lang="pt-BR" b="1" dirty="0">
                <a:latin typeface="Calibri" panose="020F0502020204030204" pitchFamily="34" charset="0"/>
                <a:ea typeface="Calibri" panose="020F0502020204030204" pitchFamily="34" charset="0"/>
                <a:cs typeface="Times New Roman" panose="02020603050405020304" pitchFamily="18" charset="0"/>
              </a:rPr>
              <a:t>Modelo BCC. </a:t>
            </a:r>
            <a:r>
              <a:rPr lang="pt-BR" dirty="0">
                <a:latin typeface="Calibri" panose="020F0502020204030204" pitchFamily="34" charset="0"/>
                <a:ea typeface="Calibri" panose="020F0502020204030204" pitchFamily="34" charset="0"/>
                <a:cs typeface="Times New Roman" panose="02020603050405020304" pitchFamily="18" charset="0"/>
              </a:rPr>
              <a:t>Este modelo assume retornos variáveis ​​de escala, o que significa que um aumento nos insumos não necessariamente se traduz em um aumento proporcional nos produtos.</a:t>
            </a:r>
          </a:p>
          <a:p>
            <a:pPr algn="ctr"/>
            <a:r>
              <a:rPr lang="pt-BR" dirty="0">
                <a:latin typeface="Calibri" panose="020F0502020204030204" pitchFamily="34" charset="0"/>
                <a:ea typeface="Calibri" panose="020F0502020204030204" pitchFamily="34" charset="0"/>
                <a:cs typeface="Times New Roman" panose="02020603050405020304" pitchFamily="18" charset="0"/>
              </a:rPr>
              <a:t>Os r</a:t>
            </a:r>
            <a:r>
              <a:rPr lang="pt-BR" b="1" dirty="0">
                <a:latin typeface="Calibri" panose="020F0502020204030204" pitchFamily="34" charset="0"/>
                <a:ea typeface="Calibri" panose="020F0502020204030204" pitchFamily="34" charset="0"/>
                <a:cs typeface="Times New Roman" panose="02020603050405020304" pitchFamily="18" charset="0"/>
              </a:rPr>
              <a:t>etornos variáveis ​​de escala </a:t>
            </a:r>
            <a:r>
              <a:rPr lang="pt-BR" dirty="0">
                <a:latin typeface="Calibri" panose="020F0502020204030204" pitchFamily="34" charset="0"/>
                <a:ea typeface="Calibri" panose="020F0502020204030204" pitchFamily="34" charset="0"/>
                <a:cs typeface="Times New Roman" panose="02020603050405020304" pitchFamily="18" charset="0"/>
              </a:rPr>
              <a:t>são evidentes nas operações marítimas, pois, por exemplo, um aumento de um metro no calado não significaria ter proporcionalmente mais toneladas transferidas no porto.</a:t>
            </a:r>
          </a:p>
          <a:p>
            <a:pPr algn="ctr"/>
            <a:r>
              <a:rPr lang="pt-BR" b="1" dirty="0">
                <a:latin typeface="Calibri" panose="020F0502020204030204" pitchFamily="34" charset="0"/>
                <a:ea typeface="Calibri" panose="020F0502020204030204" pitchFamily="34" charset="0"/>
                <a:cs typeface="Times New Roman" panose="02020603050405020304" pitchFamily="18" charset="0"/>
              </a:rPr>
              <a:t>Orientação de saída: </a:t>
            </a:r>
            <a:r>
              <a:rPr lang="pt-BR" dirty="0">
                <a:latin typeface="Calibri" panose="020F0502020204030204" pitchFamily="34" charset="0"/>
                <a:ea typeface="Calibri" panose="020F0502020204030204" pitchFamily="34" charset="0"/>
                <a:cs typeface="Times New Roman" panose="02020603050405020304" pitchFamily="18" charset="0"/>
              </a:rPr>
              <a:t>maximizar as saídas mantendo o nível atual de recursos (entradas)</a:t>
            </a:r>
            <a:endParaRPr lang="es-ES" sz="1400" dirty="0"/>
          </a:p>
        </p:txBody>
      </p:sp>
    </p:spTree>
    <p:extLst>
      <p:ext uri="{BB962C8B-B14F-4D97-AF65-F5344CB8AC3E}">
        <p14:creationId xmlns:p14="http://schemas.microsoft.com/office/powerpoint/2010/main" val="8262837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número de diapositiva 4"/>
          <p:cNvSpPr>
            <a:spLocks noGrp="1"/>
          </p:cNvSpPr>
          <p:nvPr>
            <p:ph type="sldNum" idx="12"/>
          </p:nvPr>
        </p:nvSpPr>
        <p:spPr/>
        <p:txBody>
          <a:bodyPr/>
          <a:lstStyle/>
          <a:p>
            <a:fld id="{C79D15E2-7E9B-4634-9A22-F6BE832A76E2}" type="slidenum">
              <a:rPr lang="es-ES" sz="1600" b="1" smtClean="0"/>
              <a:t>29</a:t>
            </a:fld>
            <a:endParaRPr lang="es-ES" b="1" dirty="0"/>
          </a:p>
        </p:txBody>
      </p:sp>
      <p:sp>
        <p:nvSpPr>
          <p:cNvPr id="2" name="Título 1"/>
          <p:cNvSpPr>
            <a:spLocks noGrp="1"/>
          </p:cNvSpPr>
          <p:nvPr>
            <p:ph type="title" idx="4294967295"/>
          </p:nvPr>
        </p:nvSpPr>
        <p:spPr>
          <a:xfrm>
            <a:off x="1452528" y="705677"/>
            <a:ext cx="9601200" cy="715963"/>
          </a:xfrm>
        </p:spPr>
        <p:txBody>
          <a:bodyPr/>
          <a:lstStyle/>
          <a:p>
            <a:r>
              <a:rPr lang="es-CL" dirty="0" err="1"/>
              <a:t>Variáveis</a:t>
            </a:r>
            <a:r>
              <a:rPr lang="es-CL" dirty="0"/>
              <a:t> ​​usadas </a:t>
            </a:r>
            <a:r>
              <a:rPr lang="es-CL" dirty="0" err="1"/>
              <a:t>na</a:t>
            </a:r>
            <a:r>
              <a:rPr lang="es-CL" dirty="0"/>
              <a:t> </a:t>
            </a:r>
            <a:r>
              <a:rPr lang="es-CL" dirty="0" err="1"/>
              <a:t>análise</a:t>
            </a:r>
            <a:endParaRPr lang="es-CL" dirty="0"/>
          </a:p>
        </p:txBody>
      </p:sp>
      <p:sp>
        <p:nvSpPr>
          <p:cNvPr id="13" name="Marcador de pie de página 2">
            <a:extLst>
              <a:ext uri="{FF2B5EF4-FFF2-40B4-BE49-F238E27FC236}">
                <a16:creationId xmlns:a16="http://schemas.microsoft.com/office/drawing/2014/main" id="{A7A3DCC7-8931-4D7E-8910-03F42F757709}"/>
              </a:ext>
            </a:extLst>
          </p:cNvPr>
          <p:cNvSpPr>
            <a:spLocks noGrp="1"/>
          </p:cNvSpPr>
          <p:nvPr>
            <p:ph type="ftr" sz="quarter" idx="4294967295"/>
          </p:nvPr>
        </p:nvSpPr>
        <p:spPr>
          <a:xfrm>
            <a:off x="2486025" y="6543675"/>
            <a:ext cx="9705975" cy="223838"/>
          </a:xfrm>
        </p:spPr>
        <p:txBody>
          <a:bodyPr/>
          <a:lstStyle/>
          <a:p>
            <a:pPr algn="ctr"/>
            <a:r>
              <a:rPr lang="es-ES" sz="800" dirty="0"/>
              <a:t>ANÁLISIS DE EFICIENCIA PARA LOS PUERTOS UBICADOS EN EL CORREDOR BIOCEÁNICO CAPRICORNIO BASADO EN LA METODOLOGÍA DE ANÁLISIS ENVOLVENTE DE DATOS</a:t>
            </a:r>
          </a:p>
        </p:txBody>
      </p:sp>
      <p:graphicFrame>
        <p:nvGraphicFramePr>
          <p:cNvPr id="8" name="Diagrama 7"/>
          <p:cNvGraphicFramePr/>
          <p:nvPr/>
        </p:nvGraphicFramePr>
        <p:xfrm>
          <a:off x="615822" y="3182823"/>
          <a:ext cx="4983493" cy="125243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9" name="Diagrama 8"/>
          <p:cNvGraphicFramePr/>
          <p:nvPr/>
        </p:nvGraphicFramePr>
        <p:xfrm>
          <a:off x="8145387" y="3211706"/>
          <a:ext cx="4465307" cy="1539722"/>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11" name="CuadroTexto 10"/>
          <p:cNvSpPr txBox="1"/>
          <p:nvPr/>
        </p:nvSpPr>
        <p:spPr>
          <a:xfrm>
            <a:off x="1106265" y="2677817"/>
            <a:ext cx="3773714" cy="461665"/>
          </a:xfrm>
          <a:prstGeom prst="rect">
            <a:avLst/>
          </a:prstGeom>
          <a:noFill/>
        </p:spPr>
        <p:txBody>
          <a:bodyPr wrap="square" rtlCol="0">
            <a:spAutoFit/>
          </a:bodyPr>
          <a:lstStyle/>
          <a:p>
            <a:r>
              <a:rPr lang="es-CL" sz="2000" dirty="0" err="1"/>
              <a:t>Variáveis</a:t>
            </a:r>
            <a:r>
              <a:rPr lang="es-CL" sz="2000" dirty="0"/>
              <a:t> ​​de entrada (</a:t>
            </a:r>
            <a:r>
              <a:rPr lang="es-CL" sz="2400" dirty="0"/>
              <a:t>Inputs</a:t>
            </a:r>
            <a:r>
              <a:rPr lang="es-CL" sz="2000" dirty="0"/>
              <a:t>) </a:t>
            </a:r>
          </a:p>
        </p:txBody>
      </p:sp>
      <p:sp>
        <p:nvSpPr>
          <p:cNvPr id="12" name="CuadroTexto 11"/>
          <p:cNvSpPr txBox="1"/>
          <p:nvPr/>
        </p:nvSpPr>
        <p:spPr>
          <a:xfrm>
            <a:off x="8836980" y="2777786"/>
            <a:ext cx="3271349" cy="400110"/>
          </a:xfrm>
          <a:prstGeom prst="rect">
            <a:avLst/>
          </a:prstGeom>
          <a:noFill/>
        </p:spPr>
        <p:txBody>
          <a:bodyPr wrap="square" rtlCol="0">
            <a:spAutoFit/>
          </a:bodyPr>
          <a:lstStyle/>
          <a:p>
            <a:r>
              <a:rPr lang="es-CL" sz="2000" dirty="0" err="1"/>
              <a:t>Variáveis</a:t>
            </a:r>
            <a:r>
              <a:rPr lang="es-CL" sz="2000" dirty="0"/>
              <a:t> ​​de </a:t>
            </a:r>
            <a:r>
              <a:rPr lang="es-CL" sz="2000" dirty="0" err="1"/>
              <a:t>saída</a:t>
            </a:r>
            <a:r>
              <a:rPr lang="es-CL" sz="2000" dirty="0"/>
              <a:t> (Outputs) </a:t>
            </a:r>
          </a:p>
        </p:txBody>
      </p:sp>
      <p:pic>
        <p:nvPicPr>
          <p:cNvPr id="3" name="Imagen 2">
            <a:extLst>
              <a:ext uri="{FF2B5EF4-FFF2-40B4-BE49-F238E27FC236}">
                <a16:creationId xmlns:a16="http://schemas.microsoft.com/office/drawing/2014/main" id="{92DEE989-E8FD-45C4-9159-ECE90F82CD0F}"/>
              </a:ext>
            </a:extLst>
          </p:cNvPr>
          <p:cNvPicPr>
            <a:picLocks noChangeAspect="1"/>
          </p:cNvPicPr>
          <p:nvPr/>
        </p:nvPicPr>
        <p:blipFill rotWithShape="1">
          <a:blip r:embed="rId13"/>
          <a:srcRect b="4885"/>
          <a:stretch/>
        </p:blipFill>
        <p:spPr>
          <a:xfrm>
            <a:off x="5866904" y="2620227"/>
            <a:ext cx="2278483" cy="2167192"/>
          </a:xfrm>
          <a:prstGeom prst="rect">
            <a:avLst/>
          </a:prstGeom>
        </p:spPr>
      </p:pic>
    </p:spTree>
    <p:extLst>
      <p:ext uri="{BB962C8B-B14F-4D97-AF65-F5344CB8AC3E}">
        <p14:creationId xmlns:p14="http://schemas.microsoft.com/office/powerpoint/2010/main" val="39595724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903CA59-3929-7E62-F7CD-6683EF2512C2}"/>
              </a:ext>
            </a:extLst>
          </p:cNvPr>
          <p:cNvSpPr>
            <a:spLocks noGrp="1"/>
          </p:cNvSpPr>
          <p:nvPr>
            <p:ph type="title"/>
          </p:nvPr>
        </p:nvSpPr>
        <p:spPr>
          <a:xfrm>
            <a:off x="838200" y="285341"/>
            <a:ext cx="10515600" cy="424732"/>
          </a:xfrm>
        </p:spPr>
        <p:txBody>
          <a:bodyPr/>
          <a:lstStyle/>
          <a:p>
            <a:br>
              <a:rPr lang="pt-BR" sz="2800" spc="300" dirty="0"/>
            </a:br>
            <a:r>
              <a:rPr lang="pt-BR" sz="2800" spc="300" dirty="0"/>
              <a:t>Resultados de Análise Eficiente de Envelope de Fronteira (DEA). Caso de tráfego de contêiner</a:t>
            </a:r>
            <a:endParaRPr lang="es-CL" sz="2800" spc="300" dirty="0"/>
          </a:p>
        </p:txBody>
      </p:sp>
      <p:pic>
        <p:nvPicPr>
          <p:cNvPr id="6" name="Imagen 5">
            <a:extLst>
              <a:ext uri="{FF2B5EF4-FFF2-40B4-BE49-F238E27FC236}">
                <a16:creationId xmlns:a16="http://schemas.microsoft.com/office/drawing/2014/main" id="{84D00CB6-569E-BA8F-99C3-5E5EB4618D1D}"/>
              </a:ext>
            </a:extLst>
          </p:cNvPr>
          <p:cNvPicPr>
            <a:picLocks noChangeAspect="1"/>
          </p:cNvPicPr>
          <p:nvPr/>
        </p:nvPicPr>
        <p:blipFill>
          <a:blip r:embed="rId2"/>
          <a:stretch>
            <a:fillRect/>
          </a:stretch>
        </p:blipFill>
        <p:spPr>
          <a:xfrm>
            <a:off x="7506623" y="1608779"/>
            <a:ext cx="4495484" cy="3254909"/>
          </a:xfrm>
          <a:prstGeom prst="rect">
            <a:avLst/>
          </a:prstGeom>
        </p:spPr>
      </p:pic>
      <p:sp>
        <p:nvSpPr>
          <p:cNvPr id="7" name="CuadroTexto 6">
            <a:extLst>
              <a:ext uri="{FF2B5EF4-FFF2-40B4-BE49-F238E27FC236}">
                <a16:creationId xmlns:a16="http://schemas.microsoft.com/office/drawing/2014/main" id="{1D5DED63-ED53-CB35-140A-BF227EC6A4E0}"/>
              </a:ext>
            </a:extLst>
          </p:cNvPr>
          <p:cNvSpPr txBox="1"/>
          <p:nvPr/>
        </p:nvSpPr>
        <p:spPr>
          <a:xfrm>
            <a:off x="246125" y="5249220"/>
            <a:ext cx="11755983" cy="1323439"/>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pPr algn="ctr"/>
            <a:r>
              <a:rPr lang="pt-BR" sz="2000" dirty="0"/>
              <a:t>Os atributos do porto à interface marítima (Infraestrutura) e o tipo de porto (Especializado vs. Multiuso) influenciam a análise comparativa da eficiência portuária.</a:t>
            </a:r>
          </a:p>
          <a:p>
            <a:pPr algn="ctr"/>
            <a:r>
              <a:rPr lang="pt-BR" sz="2000" dirty="0"/>
              <a:t>O modelo DEA oferece o seguinte: Grupos dentro e fora de uma fronteira relativamente eficiente; metas de tráfego para os portos sob a referida fronteira.</a:t>
            </a:r>
            <a:endParaRPr lang="es-CL" sz="2000" dirty="0"/>
          </a:p>
        </p:txBody>
      </p:sp>
      <p:grpSp>
        <p:nvGrpSpPr>
          <p:cNvPr id="12" name="Grupo 11">
            <a:extLst>
              <a:ext uri="{FF2B5EF4-FFF2-40B4-BE49-F238E27FC236}">
                <a16:creationId xmlns:a16="http://schemas.microsoft.com/office/drawing/2014/main" id="{1908BD6F-0B37-724E-F947-35E4F34E6C9D}"/>
              </a:ext>
            </a:extLst>
          </p:cNvPr>
          <p:cNvGrpSpPr/>
          <p:nvPr/>
        </p:nvGrpSpPr>
        <p:grpSpPr>
          <a:xfrm>
            <a:off x="246125" y="1590850"/>
            <a:ext cx="7260499" cy="3645488"/>
            <a:chOff x="246125" y="1590850"/>
            <a:chExt cx="7260499" cy="3645488"/>
          </a:xfrm>
        </p:grpSpPr>
        <p:pic>
          <p:nvPicPr>
            <p:cNvPr id="3" name="Imagen 2">
              <a:extLst>
                <a:ext uri="{FF2B5EF4-FFF2-40B4-BE49-F238E27FC236}">
                  <a16:creationId xmlns:a16="http://schemas.microsoft.com/office/drawing/2014/main" id="{5314C2B1-C609-80B1-D0E0-DFC667979F0A}"/>
                </a:ext>
              </a:extLst>
            </p:cNvPr>
            <p:cNvPicPr>
              <a:picLocks noChangeAspect="1"/>
            </p:cNvPicPr>
            <p:nvPr/>
          </p:nvPicPr>
          <p:blipFill>
            <a:blip r:embed="rId3"/>
            <a:stretch>
              <a:fillRect/>
            </a:stretch>
          </p:blipFill>
          <p:spPr>
            <a:xfrm>
              <a:off x="246125" y="1621662"/>
              <a:ext cx="7260499" cy="3614676"/>
            </a:xfrm>
            <a:prstGeom prst="rect">
              <a:avLst/>
            </a:prstGeom>
          </p:spPr>
        </p:pic>
        <p:cxnSp>
          <p:nvCxnSpPr>
            <p:cNvPr id="5" name="Conector recto 4">
              <a:extLst>
                <a:ext uri="{FF2B5EF4-FFF2-40B4-BE49-F238E27FC236}">
                  <a16:creationId xmlns:a16="http://schemas.microsoft.com/office/drawing/2014/main" id="{6BBDC83F-AC9F-5B96-4723-813CA9F7151A}"/>
                </a:ext>
              </a:extLst>
            </p:cNvPr>
            <p:cNvCxnSpPr>
              <a:cxnSpLocks/>
            </p:cNvCxnSpPr>
            <p:nvPr/>
          </p:nvCxnSpPr>
          <p:spPr>
            <a:xfrm flipV="1">
              <a:off x="246125" y="1590850"/>
              <a:ext cx="7069075" cy="1288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Conector recto 8">
              <a:extLst>
                <a:ext uri="{FF2B5EF4-FFF2-40B4-BE49-F238E27FC236}">
                  <a16:creationId xmlns:a16="http://schemas.microsoft.com/office/drawing/2014/main" id="{AFC138BC-50A1-E431-2F84-21B9A51831E7}"/>
                </a:ext>
              </a:extLst>
            </p:cNvPr>
            <p:cNvCxnSpPr>
              <a:cxnSpLocks/>
            </p:cNvCxnSpPr>
            <p:nvPr/>
          </p:nvCxnSpPr>
          <p:spPr>
            <a:xfrm>
              <a:off x="7333129" y="1603733"/>
              <a:ext cx="0" cy="324202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2916392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número de diapositiva 4"/>
          <p:cNvSpPr>
            <a:spLocks noGrp="1"/>
          </p:cNvSpPr>
          <p:nvPr>
            <p:ph type="sldNum" idx="12"/>
          </p:nvPr>
        </p:nvSpPr>
        <p:spPr/>
        <p:txBody>
          <a:bodyPr/>
          <a:lstStyle/>
          <a:p>
            <a:fld id="{C79D15E2-7E9B-4634-9A22-F6BE832A76E2}" type="slidenum">
              <a:rPr lang="es-ES" sz="1600" b="1" smtClean="0"/>
              <a:t>31</a:t>
            </a:fld>
            <a:endParaRPr lang="es-ES" sz="1600" b="1" dirty="0"/>
          </a:p>
        </p:txBody>
      </p:sp>
      <p:sp>
        <p:nvSpPr>
          <p:cNvPr id="2" name="Título 1"/>
          <p:cNvSpPr>
            <a:spLocks noGrp="1"/>
          </p:cNvSpPr>
          <p:nvPr>
            <p:ph type="title" idx="4294967295"/>
          </p:nvPr>
        </p:nvSpPr>
        <p:spPr>
          <a:xfrm>
            <a:off x="4338918" y="424681"/>
            <a:ext cx="2921000" cy="585788"/>
          </a:xfrm>
        </p:spPr>
        <p:txBody>
          <a:bodyPr>
            <a:normAutofit fontScale="90000"/>
          </a:bodyPr>
          <a:lstStyle/>
          <a:p>
            <a:r>
              <a:rPr lang="es-CL" dirty="0"/>
              <a:t>Resultados</a:t>
            </a:r>
          </a:p>
        </p:txBody>
      </p:sp>
      <p:sp>
        <p:nvSpPr>
          <p:cNvPr id="19" name="Marcador de pie de página 2">
            <a:extLst>
              <a:ext uri="{FF2B5EF4-FFF2-40B4-BE49-F238E27FC236}">
                <a16:creationId xmlns:a16="http://schemas.microsoft.com/office/drawing/2014/main" id="{6D2BA4E2-AFC4-44F3-B853-DAF0A1E04429}"/>
              </a:ext>
            </a:extLst>
          </p:cNvPr>
          <p:cNvSpPr>
            <a:spLocks noGrp="1"/>
          </p:cNvSpPr>
          <p:nvPr>
            <p:ph type="ftr" sz="quarter" idx="4294967295"/>
          </p:nvPr>
        </p:nvSpPr>
        <p:spPr>
          <a:xfrm>
            <a:off x="2486025" y="6543675"/>
            <a:ext cx="9705975" cy="223838"/>
          </a:xfrm>
        </p:spPr>
        <p:txBody>
          <a:bodyPr/>
          <a:lstStyle/>
          <a:p>
            <a:pPr algn="ctr"/>
            <a:r>
              <a:rPr lang="es-ES" sz="800" dirty="0"/>
              <a:t>ANÁLISIS DE EFICIENCIA PARA LOS PUERTOS UBICADOS EN EL CORREDOR BIOCEÁNICO CAPRICORNIO BASADO EN LA METODOLOGÍA DE ANÁLISIS ENVOLVENTE DE DATOS</a:t>
            </a:r>
          </a:p>
        </p:txBody>
      </p:sp>
      <p:graphicFrame>
        <p:nvGraphicFramePr>
          <p:cNvPr id="16" name="Tabla 15"/>
          <p:cNvGraphicFramePr>
            <a:graphicFrameLocks noGrp="1"/>
          </p:cNvGraphicFramePr>
          <p:nvPr/>
        </p:nvGraphicFramePr>
        <p:xfrm>
          <a:off x="910005" y="2822095"/>
          <a:ext cx="4717778" cy="1520190"/>
        </p:xfrm>
        <a:graphic>
          <a:graphicData uri="http://schemas.openxmlformats.org/drawingml/2006/table">
            <a:tbl>
              <a:tblPr>
                <a:tableStyleId>{5940675A-B579-460E-94D1-54222C63F5DA}</a:tableStyleId>
              </a:tblPr>
              <a:tblGrid>
                <a:gridCol w="3311236">
                  <a:extLst>
                    <a:ext uri="{9D8B030D-6E8A-4147-A177-3AD203B41FA5}">
                      <a16:colId xmlns:a16="http://schemas.microsoft.com/office/drawing/2014/main" val="815047171"/>
                    </a:ext>
                  </a:extLst>
                </a:gridCol>
                <a:gridCol w="1406542">
                  <a:extLst>
                    <a:ext uri="{9D8B030D-6E8A-4147-A177-3AD203B41FA5}">
                      <a16:colId xmlns:a16="http://schemas.microsoft.com/office/drawing/2014/main" val="487341627"/>
                    </a:ext>
                  </a:extLst>
                </a:gridCol>
              </a:tblGrid>
              <a:tr h="190500">
                <a:tc>
                  <a:txBody>
                    <a:bodyPr/>
                    <a:lstStyle/>
                    <a:p>
                      <a:pPr algn="ctr" fontAlgn="b"/>
                      <a:r>
                        <a:rPr lang="es-CL" sz="1600" u="none" strike="noStrike" dirty="0">
                          <a:solidFill>
                            <a:schemeClr val="bg1"/>
                          </a:solidFill>
                          <a:effectLst/>
                          <a:latin typeface="+mj-lt"/>
                        </a:rPr>
                        <a:t>Porto</a:t>
                      </a:r>
                      <a:endParaRPr lang="es-CL" sz="1600" b="0" i="0" u="none" strike="noStrike" dirty="0">
                        <a:solidFill>
                          <a:schemeClr val="bg1"/>
                        </a:solidFill>
                        <a:effectLst/>
                        <a:latin typeface="+mj-lt"/>
                      </a:endParaRPr>
                    </a:p>
                  </a:txBody>
                  <a:tcPr marL="9525" marR="9525" marT="9525" marB="0" anchor="b">
                    <a:solidFill>
                      <a:schemeClr val="tx1"/>
                    </a:solidFill>
                  </a:tcPr>
                </a:tc>
                <a:tc>
                  <a:txBody>
                    <a:bodyPr/>
                    <a:lstStyle/>
                    <a:p>
                      <a:pPr algn="ctr" fontAlgn="b"/>
                      <a:r>
                        <a:rPr lang="es-CL" sz="1600" u="none" strike="noStrike" dirty="0" err="1">
                          <a:solidFill>
                            <a:schemeClr val="bg1"/>
                          </a:solidFill>
                          <a:effectLst/>
                          <a:latin typeface="+mj-lt"/>
                        </a:rPr>
                        <a:t>Pontuação</a:t>
                      </a:r>
                      <a:endParaRPr lang="es-CL" sz="1600" b="0" i="0" u="none" strike="noStrike" dirty="0">
                        <a:solidFill>
                          <a:schemeClr val="bg1"/>
                        </a:solidFill>
                        <a:effectLst/>
                        <a:latin typeface="+mj-lt"/>
                      </a:endParaRPr>
                    </a:p>
                  </a:txBody>
                  <a:tcPr marL="9525" marR="9525" marT="9525" marB="0" anchor="b">
                    <a:solidFill>
                      <a:schemeClr val="tx1"/>
                    </a:solidFill>
                  </a:tcPr>
                </a:tc>
                <a:extLst>
                  <a:ext uri="{0D108BD9-81ED-4DB2-BD59-A6C34878D82A}">
                    <a16:rowId xmlns:a16="http://schemas.microsoft.com/office/drawing/2014/main" val="3838585725"/>
                  </a:ext>
                </a:extLst>
              </a:tr>
              <a:tr h="190500">
                <a:tc>
                  <a:txBody>
                    <a:bodyPr/>
                    <a:lstStyle/>
                    <a:p>
                      <a:pPr algn="l" fontAlgn="b"/>
                      <a:r>
                        <a:rPr lang="en-US" sz="1600" b="0" i="0" u="none" strike="noStrike" dirty="0">
                          <a:solidFill>
                            <a:schemeClr val="tx1"/>
                          </a:solidFill>
                          <a:effectLst/>
                          <a:latin typeface="+mj-lt"/>
                        </a:rPr>
                        <a:t>    IQUIQUE</a:t>
                      </a:r>
                    </a:p>
                  </a:txBody>
                  <a:tcPr marL="9525" marR="9525" marT="9525" marB="0" anchor="b"/>
                </a:tc>
                <a:tc>
                  <a:txBody>
                    <a:bodyPr/>
                    <a:lstStyle/>
                    <a:p>
                      <a:pPr algn="ctr" fontAlgn="b"/>
                      <a:r>
                        <a:rPr lang="es-CL" sz="1600" u="none" strike="noStrike" dirty="0">
                          <a:solidFill>
                            <a:schemeClr val="tx1"/>
                          </a:solidFill>
                          <a:effectLst/>
                          <a:latin typeface="+mj-lt"/>
                        </a:rPr>
                        <a:t>100%</a:t>
                      </a:r>
                      <a:endParaRPr lang="es-CL" sz="1600" b="0" i="0" u="none" strike="noStrike" dirty="0">
                        <a:solidFill>
                          <a:schemeClr val="tx1"/>
                        </a:solidFill>
                        <a:effectLst/>
                        <a:latin typeface="+mj-lt"/>
                      </a:endParaRPr>
                    </a:p>
                  </a:txBody>
                  <a:tcPr marL="9525" marR="9525" marT="9525" marB="0" anchor="b"/>
                </a:tc>
                <a:extLst>
                  <a:ext uri="{0D108BD9-81ED-4DB2-BD59-A6C34878D82A}">
                    <a16:rowId xmlns:a16="http://schemas.microsoft.com/office/drawing/2014/main" val="483009005"/>
                  </a:ext>
                </a:extLst>
              </a:tr>
              <a:tr h="190500">
                <a:tc>
                  <a:txBody>
                    <a:bodyPr/>
                    <a:lstStyle/>
                    <a:p>
                      <a:pPr algn="l" fontAlgn="b"/>
                      <a:r>
                        <a:rPr lang="en-US" sz="1600" b="0" i="0" u="none" strike="noStrike" dirty="0">
                          <a:solidFill>
                            <a:schemeClr val="tx1"/>
                          </a:solidFill>
                          <a:effectLst/>
                          <a:latin typeface="+mj-lt"/>
                        </a:rPr>
                        <a:t>    MAR DEL PLATA </a:t>
                      </a:r>
                    </a:p>
                  </a:txBody>
                  <a:tcPr marL="9525" marR="9525" marT="9525" marB="0" anchor="b"/>
                </a:tc>
                <a:tc>
                  <a:txBody>
                    <a:bodyPr/>
                    <a:lstStyle/>
                    <a:p>
                      <a:pPr algn="ctr" fontAlgn="b"/>
                      <a:r>
                        <a:rPr lang="es-CL" sz="1600" u="none" strike="noStrike">
                          <a:solidFill>
                            <a:schemeClr val="tx1"/>
                          </a:solidFill>
                          <a:effectLst/>
                          <a:latin typeface="+mj-lt"/>
                        </a:rPr>
                        <a:t>100%</a:t>
                      </a:r>
                      <a:endParaRPr lang="es-CL" sz="1600" b="0" i="0" u="none" strike="noStrike">
                        <a:solidFill>
                          <a:schemeClr val="tx1"/>
                        </a:solidFill>
                        <a:effectLst/>
                        <a:latin typeface="+mj-lt"/>
                      </a:endParaRPr>
                    </a:p>
                  </a:txBody>
                  <a:tcPr marL="9525" marR="9525" marT="9525" marB="0" anchor="b"/>
                </a:tc>
                <a:extLst>
                  <a:ext uri="{0D108BD9-81ED-4DB2-BD59-A6C34878D82A}">
                    <a16:rowId xmlns:a16="http://schemas.microsoft.com/office/drawing/2014/main" val="1890175053"/>
                  </a:ext>
                </a:extLst>
              </a:tr>
              <a:tr h="190500">
                <a:tc>
                  <a:txBody>
                    <a:bodyPr/>
                    <a:lstStyle/>
                    <a:p>
                      <a:pPr algn="l" fontAlgn="b"/>
                      <a:r>
                        <a:rPr lang="en-US" sz="1600" b="0" i="0" u="none" strike="noStrike" dirty="0">
                          <a:solidFill>
                            <a:schemeClr val="tx1"/>
                          </a:solidFill>
                          <a:effectLst/>
                          <a:latin typeface="+mj-lt"/>
                        </a:rPr>
                        <a:t>    BAHÍA BLANCA </a:t>
                      </a:r>
                    </a:p>
                  </a:txBody>
                  <a:tcPr marL="9525" marR="9525" marT="9525" marB="0" anchor="b"/>
                </a:tc>
                <a:tc>
                  <a:txBody>
                    <a:bodyPr/>
                    <a:lstStyle/>
                    <a:p>
                      <a:pPr algn="ctr" fontAlgn="b"/>
                      <a:r>
                        <a:rPr lang="es-CL" sz="1600" u="none" strike="noStrike">
                          <a:solidFill>
                            <a:schemeClr val="tx1"/>
                          </a:solidFill>
                          <a:effectLst/>
                          <a:latin typeface="+mj-lt"/>
                        </a:rPr>
                        <a:t>100%</a:t>
                      </a:r>
                      <a:endParaRPr lang="es-CL" sz="1600" b="0" i="0" u="none" strike="noStrike">
                        <a:solidFill>
                          <a:schemeClr val="tx1"/>
                        </a:solidFill>
                        <a:effectLst/>
                        <a:latin typeface="+mj-lt"/>
                      </a:endParaRPr>
                    </a:p>
                  </a:txBody>
                  <a:tcPr marL="9525" marR="9525" marT="9525" marB="0" anchor="b"/>
                </a:tc>
                <a:extLst>
                  <a:ext uri="{0D108BD9-81ED-4DB2-BD59-A6C34878D82A}">
                    <a16:rowId xmlns:a16="http://schemas.microsoft.com/office/drawing/2014/main" val="3880564314"/>
                  </a:ext>
                </a:extLst>
              </a:tr>
              <a:tr h="190500">
                <a:tc>
                  <a:txBody>
                    <a:bodyPr/>
                    <a:lstStyle/>
                    <a:p>
                      <a:pPr algn="l" fontAlgn="b"/>
                      <a:r>
                        <a:rPr lang="en-US" sz="1600" b="0" i="0" u="none" strike="noStrike" dirty="0">
                          <a:solidFill>
                            <a:schemeClr val="tx1"/>
                          </a:solidFill>
                          <a:effectLst/>
                          <a:latin typeface="+mj-lt"/>
                        </a:rPr>
                        <a:t>    PORTO ITAJAI </a:t>
                      </a:r>
                    </a:p>
                  </a:txBody>
                  <a:tcPr marL="9525" marR="9525" marT="9525" marB="0" anchor="b"/>
                </a:tc>
                <a:tc>
                  <a:txBody>
                    <a:bodyPr/>
                    <a:lstStyle/>
                    <a:p>
                      <a:pPr algn="ctr" fontAlgn="b"/>
                      <a:r>
                        <a:rPr lang="es-CL" sz="1600" u="none" strike="noStrike" dirty="0">
                          <a:solidFill>
                            <a:schemeClr val="tx1"/>
                          </a:solidFill>
                          <a:effectLst/>
                          <a:latin typeface="+mj-lt"/>
                        </a:rPr>
                        <a:t>100%</a:t>
                      </a:r>
                      <a:endParaRPr lang="es-CL" sz="1600" b="0" i="0" u="none" strike="noStrike" dirty="0">
                        <a:solidFill>
                          <a:schemeClr val="tx1"/>
                        </a:solidFill>
                        <a:effectLst/>
                        <a:latin typeface="+mj-lt"/>
                      </a:endParaRPr>
                    </a:p>
                  </a:txBody>
                  <a:tcPr marL="9525" marR="9525" marT="9525" marB="0" anchor="b"/>
                </a:tc>
                <a:extLst>
                  <a:ext uri="{0D108BD9-81ED-4DB2-BD59-A6C34878D82A}">
                    <a16:rowId xmlns:a16="http://schemas.microsoft.com/office/drawing/2014/main" val="3530203329"/>
                  </a:ext>
                </a:extLst>
              </a:tr>
              <a:tr h="190500">
                <a:tc>
                  <a:txBody>
                    <a:bodyPr/>
                    <a:lstStyle/>
                    <a:p>
                      <a:pPr algn="l" fontAlgn="b"/>
                      <a:r>
                        <a:rPr lang="en-US" sz="1600" b="0" i="0" u="none" strike="noStrike" dirty="0">
                          <a:solidFill>
                            <a:schemeClr val="tx1"/>
                          </a:solidFill>
                          <a:effectLst/>
                          <a:latin typeface="+mj-lt"/>
                        </a:rPr>
                        <a:t>    PORTO DO SANTOS </a:t>
                      </a:r>
                    </a:p>
                  </a:txBody>
                  <a:tcPr marL="9525" marR="9525" marT="9525" marB="0" anchor="b"/>
                </a:tc>
                <a:tc>
                  <a:txBody>
                    <a:bodyPr/>
                    <a:lstStyle/>
                    <a:p>
                      <a:pPr algn="ctr" fontAlgn="b"/>
                      <a:r>
                        <a:rPr lang="es-CL" sz="1600" u="none" strike="noStrike" dirty="0">
                          <a:solidFill>
                            <a:schemeClr val="tx1"/>
                          </a:solidFill>
                          <a:effectLst/>
                          <a:latin typeface="+mj-lt"/>
                        </a:rPr>
                        <a:t>100%</a:t>
                      </a:r>
                      <a:endParaRPr lang="es-CL" sz="1600" b="0" i="0" u="none" strike="noStrike" dirty="0">
                        <a:solidFill>
                          <a:schemeClr val="tx1"/>
                        </a:solidFill>
                        <a:effectLst/>
                        <a:latin typeface="+mj-lt"/>
                      </a:endParaRPr>
                    </a:p>
                  </a:txBody>
                  <a:tcPr marL="9525" marR="9525" marT="9525" marB="0" anchor="b"/>
                </a:tc>
                <a:extLst>
                  <a:ext uri="{0D108BD9-81ED-4DB2-BD59-A6C34878D82A}">
                    <a16:rowId xmlns:a16="http://schemas.microsoft.com/office/drawing/2014/main" val="1686806736"/>
                  </a:ext>
                </a:extLst>
              </a:tr>
            </a:tbl>
          </a:graphicData>
        </a:graphic>
      </p:graphicFrame>
      <p:graphicFrame>
        <p:nvGraphicFramePr>
          <p:cNvPr id="21" name="Diagrama 20"/>
          <p:cNvGraphicFramePr/>
          <p:nvPr/>
        </p:nvGraphicFramePr>
        <p:xfrm>
          <a:off x="1037066" y="1422735"/>
          <a:ext cx="4590717" cy="134851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2" name="CuadroTexto 21"/>
          <p:cNvSpPr txBox="1"/>
          <p:nvPr/>
        </p:nvSpPr>
        <p:spPr>
          <a:xfrm>
            <a:off x="2778026" y="5848539"/>
            <a:ext cx="3510831" cy="369332"/>
          </a:xfrm>
          <a:prstGeom prst="rect">
            <a:avLst/>
          </a:prstGeom>
          <a:noFill/>
        </p:spPr>
        <p:txBody>
          <a:bodyPr wrap="square" rtlCol="0">
            <a:spAutoFit/>
          </a:bodyPr>
          <a:lstStyle/>
          <a:p>
            <a:r>
              <a:rPr lang="es-CL" dirty="0"/>
              <a:t>IBM ILOG CPLEX IDE 12.6.3 </a:t>
            </a:r>
          </a:p>
        </p:txBody>
      </p:sp>
      <p:pic>
        <p:nvPicPr>
          <p:cNvPr id="23" name="Imagen 22"/>
          <p:cNvPicPr>
            <a:picLocks noChangeAspect="1"/>
          </p:cNvPicPr>
          <p:nvPr/>
        </p:nvPicPr>
        <p:blipFill>
          <a:blip r:embed="rId8"/>
          <a:stretch>
            <a:fillRect/>
          </a:stretch>
        </p:blipFill>
        <p:spPr>
          <a:xfrm>
            <a:off x="700455" y="5593188"/>
            <a:ext cx="2077571" cy="860198"/>
          </a:xfrm>
          <a:prstGeom prst="rect">
            <a:avLst/>
          </a:prstGeom>
        </p:spPr>
      </p:pic>
      <p:pic>
        <p:nvPicPr>
          <p:cNvPr id="6" name="Imagen 5">
            <a:extLst>
              <a:ext uri="{FF2B5EF4-FFF2-40B4-BE49-F238E27FC236}">
                <a16:creationId xmlns:a16="http://schemas.microsoft.com/office/drawing/2014/main" id="{76D19F6D-D4C1-4D28-B991-EA1D4EBB381D}"/>
              </a:ext>
            </a:extLst>
          </p:cNvPr>
          <p:cNvPicPr>
            <a:picLocks noChangeAspect="1"/>
          </p:cNvPicPr>
          <p:nvPr/>
        </p:nvPicPr>
        <p:blipFill rotWithShape="1">
          <a:blip r:embed="rId9"/>
          <a:srcRect b="1904"/>
          <a:stretch/>
        </p:blipFill>
        <p:spPr>
          <a:xfrm>
            <a:off x="6095999" y="1291566"/>
            <a:ext cx="5924037" cy="4126253"/>
          </a:xfrm>
          <a:prstGeom prst="rect">
            <a:avLst/>
          </a:prstGeom>
        </p:spPr>
      </p:pic>
    </p:spTree>
    <p:extLst>
      <p:ext uri="{BB962C8B-B14F-4D97-AF65-F5344CB8AC3E}">
        <p14:creationId xmlns:p14="http://schemas.microsoft.com/office/powerpoint/2010/main" val="30019601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903CA59-3929-7E62-F7CD-6683EF2512C2}"/>
              </a:ext>
            </a:extLst>
          </p:cNvPr>
          <p:cNvSpPr>
            <a:spLocks noGrp="1"/>
          </p:cNvSpPr>
          <p:nvPr>
            <p:ph type="title"/>
          </p:nvPr>
        </p:nvSpPr>
        <p:spPr>
          <a:xfrm>
            <a:off x="838200" y="730213"/>
            <a:ext cx="10515600" cy="424732"/>
          </a:xfrm>
        </p:spPr>
        <p:txBody>
          <a:bodyPr/>
          <a:lstStyle/>
          <a:p>
            <a:r>
              <a:rPr lang="pt-BR" sz="2800" spc="300" dirty="0"/>
              <a:t>Resultados de Análise Eficiente de Envelope de Fronteira (DEA). Portos do norte do Chile</a:t>
            </a:r>
            <a:endParaRPr lang="es-CL" sz="2800" spc="300" dirty="0"/>
          </a:p>
        </p:txBody>
      </p:sp>
      <p:sp>
        <p:nvSpPr>
          <p:cNvPr id="7" name="CuadroTexto 6">
            <a:extLst>
              <a:ext uri="{FF2B5EF4-FFF2-40B4-BE49-F238E27FC236}">
                <a16:creationId xmlns:a16="http://schemas.microsoft.com/office/drawing/2014/main" id="{1D5DED63-ED53-CB35-140A-BF227EC6A4E0}"/>
              </a:ext>
            </a:extLst>
          </p:cNvPr>
          <p:cNvSpPr txBox="1"/>
          <p:nvPr/>
        </p:nvSpPr>
        <p:spPr>
          <a:xfrm>
            <a:off x="246125" y="5249221"/>
            <a:ext cx="11755983" cy="1261884"/>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pPr algn="ctr"/>
            <a:r>
              <a:rPr lang="pt-BR" sz="2000" dirty="0"/>
              <a:t>A porta IQQ faz parte do grupo de portas na fronteira de eficiência relativa.</a:t>
            </a:r>
          </a:p>
          <a:p>
            <a:pPr algn="ctr"/>
            <a:r>
              <a:rPr lang="pt-BR" sz="2000" dirty="0"/>
              <a:t>Os resultados para ANG e ANT refletem sua vocação de tráfego, mas permitem estimar um cenário de cobertura sem grandes complicações para suportar aumentos significativos nos volumes de contêineres</a:t>
            </a:r>
            <a:r>
              <a:rPr lang="es-ES" sz="2000" dirty="0"/>
              <a:t>.</a:t>
            </a:r>
          </a:p>
          <a:p>
            <a:pPr algn="ctr"/>
            <a:endParaRPr lang="es-CL" sz="1600" dirty="0"/>
          </a:p>
        </p:txBody>
      </p:sp>
      <p:grpSp>
        <p:nvGrpSpPr>
          <p:cNvPr id="14" name="Grupo 13">
            <a:extLst>
              <a:ext uri="{FF2B5EF4-FFF2-40B4-BE49-F238E27FC236}">
                <a16:creationId xmlns:a16="http://schemas.microsoft.com/office/drawing/2014/main" id="{57CB91AE-CA03-525A-2F98-AA76EB5700C8}"/>
              </a:ext>
            </a:extLst>
          </p:cNvPr>
          <p:cNvGrpSpPr/>
          <p:nvPr/>
        </p:nvGrpSpPr>
        <p:grpSpPr>
          <a:xfrm>
            <a:off x="1788826" y="1803100"/>
            <a:ext cx="8614348" cy="3215941"/>
            <a:chOff x="1788826" y="1803100"/>
            <a:chExt cx="8614348" cy="3215941"/>
          </a:xfrm>
        </p:grpSpPr>
        <p:pic>
          <p:nvPicPr>
            <p:cNvPr id="4" name="Imagen 3">
              <a:extLst>
                <a:ext uri="{FF2B5EF4-FFF2-40B4-BE49-F238E27FC236}">
                  <a16:creationId xmlns:a16="http://schemas.microsoft.com/office/drawing/2014/main" id="{C2CB81CD-6076-3EA4-76CF-D4A67334D6B9}"/>
                </a:ext>
              </a:extLst>
            </p:cNvPr>
            <p:cNvPicPr>
              <a:picLocks noChangeAspect="1"/>
            </p:cNvPicPr>
            <p:nvPr/>
          </p:nvPicPr>
          <p:blipFill>
            <a:blip r:embed="rId2"/>
            <a:stretch>
              <a:fillRect/>
            </a:stretch>
          </p:blipFill>
          <p:spPr>
            <a:xfrm>
              <a:off x="1788826" y="1838958"/>
              <a:ext cx="8614348" cy="3180083"/>
            </a:xfrm>
            <a:prstGeom prst="rect">
              <a:avLst/>
            </a:prstGeom>
          </p:spPr>
        </p:pic>
        <p:cxnSp>
          <p:nvCxnSpPr>
            <p:cNvPr id="5" name="Conector recto 4">
              <a:extLst>
                <a:ext uri="{FF2B5EF4-FFF2-40B4-BE49-F238E27FC236}">
                  <a16:creationId xmlns:a16="http://schemas.microsoft.com/office/drawing/2014/main" id="{ABD2F304-FBBF-A685-8B80-2C30E4E70E4A}"/>
                </a:ext>
              </a:extLst>
            </p:cNvPr>
            <p:cNvCxnSpPr>
              <a:cxnSpLocks/>
            </p:cNvCxnSpPr>
            <p:nvPr/>
          </p:nvCxnSpPr>
          <p:spPr>
            <a:xfrm>
              <a:off x="10223883" y="1803100"/>
              <a:ext cx="0" cy="283797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Conector recto 9">
              <a:extLst>
                <a:ext uri="{FF2B5EF4-FFF2-40B4-BE49-F238E27FC236}">
                  <a16:creationId xmlns:a16="http://schemas.microsoft.com/office/drawing/2014/main" id="{3B390789-C1B3-8C32-9237-91045CCF5FEA}"/>
                </a:ext>
              </a:extLst>
            </p:cNvPr>
            <p:cNvCxnSpPr>
              <a:cxnSpLocks/>
            </p:cNvCxnSpPr>
            <p:nvPr/>
          </p:nvCxnSpPr>
          <p:spPr>
            <a:xfrm>
              <a:off x="1990165" y="1821029"/>
              <a:ext cx="821578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95326901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903CA59-3929-7E62-F7CD-6683EF2512C2}"/>
              </a:ext>
            </a:extLst>
          </p:cNvPr>
          <p:cNvSpPr>
            <a:spLocks noGrp="1"/>
          </p:cNvSpPr>
          <p:nvPr>
            <p:ph type="title"/>
          </p:nvPr>
        </p:nvSpPr>
        <p:spPr>
          <a:xfrm>
            <a:off x="419100" y="255481"/>
            <a:ext cx="11353800" cy="424732"/>
          </a:xfrm>
        </p:spPr>
        <p:txBody>
          <a:bodyPr/>
          <a:lstStyle/>
          <a:p>
            <a:r>
              <a:rPr lang="es-CL" sz="2800" spc="300" dirty="0" err="1"/>
              <a:t>Projeções</a:t>
            </a:r>
            <a:r>
              <a:rPr lang="es-CL" sz="2800" spc="300" dirty="0"/>
              <a:t> de TEU usando DEA Puertos del Norte Chile</a:t>
            </a:r>
          </a:p>
        </p:txBody>
      </p:sp>
      <p:pic>
        <p:nvPicPr>
          <p:cNvPr id="5" name="Imagen 4">
            <a:extLst>
              <a:ext uri="{FF2B5EF4-FFF2-40B4-BE49-F238E27FC236}">
                <a16:creationId xmlns:a16="http://schemas.microsoft.com/office/drawing/2014/main" id="{D600EB4C-C92B-EB6F-631D-0C8A63756958}"/>
              </a:ext>
            </a:extLst>
          </p:cNvPr>
          <p:cNvPicPr>
            <a:picLocks noChangeAspect="1"/>
          </p:cNvPicPr>
          <p:nvPr/>
        </p:nvPicPr>
        <p:blipFill>
          <a:blip r:embed="rId2"/>
          <a:stretch>
            <a:fillRect/>
          </a:stretch>
        </p:blipFill>
        <p:spPr>
          <a:xfrm>
            <a:off x="5364610" y="798895"/>
            <a:ext cx="6732313" cy="3704676"/>
          </a:xfrm>
          <a:prstGeom prst="rect">
            <a:avLst/>
          </a:prstGeom>
        </p:spPr>
      </p:pic>
      <p:pic>
        <p:nvPicPr>
          <p:cNvPr id="6" name="Imagen 5">
            <a:extLst>
              <a:ext uri="{FF2B5EF4-FFF2-40B4-BE49-F238E27FC236}">
                <a16:creationId xmlns:a16="http://schemas.microsoft.com/office/drawing/2014/main" id="{34730C47-9AF5-8490-1E99-B0C742DC133F}"/>
              </a:ext>
            </a:extLst>
          </p:cNvPr>
          <p:cNvPicPr>
            <a:picLocks noChangeAspect="1"/>
          </p:cNvPicPr>
          <p:nvPr/>
        </p:nvPicPr>
        <p:blipFill>
          <a:blip r:embed="rId3"/>
          <a:stretch>
            <a:fillRect/>
          </a:stretch>
        </p:blipFill>
        <p:spPr>
          <a:xfrm>
            <a:off x="5952938" y="4658112"/>
            <a:ext cx="5400863" cy="1899103"/>
          </a:xfrm>
          <a:prstGeom prst="rect">
            <a:avLst/>
          </a:prstGeom>
        </p:spPr>
      </p:pic>
      <p:grpSp>
        <p:nvGrpSpPr>
          <p:cNvPr id="16" name="Grupo 15">
            <a:extLst>
              <a:ext uri="{FF2B5EF4-FFF2-40B4-BE49-F238E27FC236}">
                <a16:creationId xmlns:a16="http://schemas.microsoft.com/office/drawing/2014/main" id="{7FD6325E-41D5-4E4A-401B-B0D81E08ABE7}"/>
              </a:ext>
            </a:extLst>
          </p:cNvPr>
          <p:cNvGrpSpPr/>
          <p:nvPr/>
        </p:nvGrpSpPr>
        <p:grpSpPr>
          <a:xfrm>
            <a:off x="280323" y="901477"/>
            <a:ext cx="4838510" cy="5701042"/>
            <a:chOff x="263698" y="771021"/>
            <a:chExt cx="4838510" cy="5701042"/>
          </a:xfrm>
        </p:grpSpPr>
        <p:pic>
          <p:nvPicPr>
            <p:cNvPr id="3" name="Imagen 2">
              <a:extLst>
                <a:ext uri="{FF2B5EF4-FFF2-40B4-BE49-F238E27FC236}">
                  <a16:creationId xmlns:a16="http://schemas.microsoft.com/office/drawing/2014/main" id="{1A495763-C0D7-553A-948C-5B04372CEBF7}"/>
                </a:ext>
              </a:extLst>
            </p:cNvPr>
            <p:cNvPicPr>
              <a:picLocks noChangeAspect="1"/>
            </p:cNvPicPr>
            <p:nvPr/>
          </p:nvPicPr>
          <p:blipFill>
            <a:blip r:embed="rId4"/>
            <a:stretch>
              <a:fillRect/>
            </a:stretch>
          </p:blipFill>
          <p:spPr>
            <a:xfrm>
              <a:off x="276208" y="798895"/>
              <a:ext cx="4826000" cy="5664200"/>
            </a:xfrm>
            <a:prstGeom prst="rect">
              <a:avLst/>
            </a:prstGeom>
          </p:spPr>
        </p:pic>
        <p:sp>
          <p:nvSpPr>
            <p:cNvPr id="4" name="CuadroTexto 3">
              <a:extLst>
                <a:ext uri="{FF2B5EF4-FFF2-40B4-BE49-F238E27FC236}">
                  <a16:creationId xmlns:a16="http://schemas.microsoft.com/office/drawing/2014/main" id="{117B86A8-85F9-F291-CD0C-7872BF7C58FE}"/>
                </a:ext>
              </a:extLst>
            </p:cNvPr>
            <p:cNvSpPr txBox="1"/>
            <p:nvPr/>
          </p:nvSpPr>
          <p:spPr>
            <a:xfrm>
              <a:off x="4536259" y="771021"/>
              <a:ext cx="498855" cy="276999"/>
            </a:xfrm>
            <a:prstGeom prst="rect">
              <a:avLst/>
            </a:prstGeom>
            <a:solidFill>
              <a:srgbClr val="8FB1E9"/>
            </a:solidFill>
          </p:spPr>
          <p:txBody>
            <a:bodyPr wrap="none" rtlCol="0">
              <a:spAutoFit/>
            </a:bodyPr>
            <a:lstStyle/>
            <a:p>
              <a:r>
                <a:rPr lang="es-CL" sz="1200" b="1" dirty="0">
                  <a:solidFill>
                    <a:schemeClr val="bg1"/>
                  </a:solidFill>
                </a:rPr>
                <a:t>2040</a:t>
              </a:r>
            </a:p>
          </p:txBody>
        </p:sp>
        <p:cxnSp>
          <p:nvCxnSpPr>
            <p:cNvPr id="8" name="Conector recto 7">
              <a:extLst>
                <a:ext uri="{FF2B5EF4-FFF2-40B4-BE49-F238E27FC236}">
                  <a16:creationId xmlns:a16="http://schemas.microsoft.com/office/drawing/2014/main" id="{E6574851-991C-DFB3-E8F0-58264C40C279}"/>
                </a:ext>
              </a:extLst>
            </p:cNvPr>
            <p:cNvCxnSpPr>
              <a:cxnSpLocks/>
            </p:cNvCxnSpPr>
            <p:nvPr/>
          </p:nvCxnSpPr>
          <p:spPr>
            <a:xfrm>
              <a:off x="276208" y="798895"/>
              <a:ext cx="4826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Conector recto 9">
              <a:extLst>
                <a:ext uri="{FF2B5EF4-FFF2-40B4-BE49-F238E27FC236}">
                  <a16:creationId xmlns:a16="http://schemas.microsoft.com/office/drawing/2014/main" id="{92C17D93-6395-FC42-46AD-6E571AE810DA}"/>
                </a:ext>
              </a:extLst>
            </p:cNvPr>
            <p:cNvCxnSpPr>
              <a:cxnSpLocks/>
            </p:cNvCxnSpPr>
            <p:nvPr/>
          </p:nvCxnSpPr>
          <p:spPr>
            <a:xfrm>
              <a:off x="5095672" y="816824"/>
              <a:ext cx="6536" cy="564627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Conector recto 13">
              <a:extLst>
                <a:ext uri="{FF2B5EF4-FFF2-40B4-BE49-F238E27FC236}">
                  <a16:creationId xmlns:a16="http://schemas.microsoft.com/office/drawing/2014/main" id="{6EE03E57-A08C-5FD5-1083-97936E826CED}"/>
                </a:ext>
              </a:extLst>
            </p:cNvPr>
            <p:cNvCxnSpPr>
              <a:cxnSpLocks/>
            </p:cNvCxnSpPr>
            <p:nvPr/>
          </p:nvCxnSpPr>
          <p:spPr>
            <a:xfrm>
              <a:off x="267247" y="6455624"/>
              <a:ext cx="4826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Conector recto 14">
              <a:extLst>
                <a:ext uri="{FF2B5EF4-FFF2-40B4-BE49-F238E27FC236}">
                  <a16:creationId xmlns:a16="http://schemas.microsoft.com/office/drawing/2014/main" id="{23DB4E45-0467-B1B9-75A4-E8D5DBC28EEE}"/>
                </a:ext>
              </a:extLst>
            </p:cNvPr>
            <p:cNvCxnSpPr>
              <a:cxnSpLocks/>
            </p:cNvCxnSpPr>
            <p:nvPr/>
          </p:nvCxnSpPr>
          <p:spPr>
            <a:xfrm>
              <a:off x="263698" y="825792"/>
              <a:ext cx="6536" cy="564627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72304281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1D24B42B-925B-494C-A986-BD85E8117E1E}"/>
              </a:ext>
            </a:extLst>
          </p:cNvPr>
          <p:cNvSpPr>
            <a:spLocks noGrp="1"/>
          </p:cNvSpPr>
          <p:nvPr>
            <p:ph type="title"/>
          </p:nvPr>
        </p:nvSpPr>
        <p:spPr>
          <a:xfrm>
            <a:off x="6095999" y="2262871"/>
            <a:ext cx="5897217" cy="1661297"/>
          </a:xfrm>
        </p:spPr>
        <p:txBody>
          <a:bodyPr rtlCol="0">
            <a:noAutofit/>
          </a:bodyPr>
          <a:lstStyle/>
          <a:p>
            <a:pPr rtl="0"/>
            <a:r>
              <a:rPr lang="es-ES" sz="4800" dirty="0" err="1"/>
              <a:t>recomendações</a:t>
            </a:r>
            <a:endParaRPr lang="es-ES" sz="4800" dirty="0"/>
          </a:p>
        </p:txBody>
      </p:sp>
      <p:pic>
        <p:nvPicPr>
          <p:cNvPr id="13" name="Marcador de posición de imagen 12" descr="Arquitectos trabajando en un proyecto">
            <a:extLst>
              <a:ext uri="{FF2B5EF4-FFF2-40B4-BE49-F238E27FC236}">
                <a16:creationId xmlns:a16="http://schemas.microsoft.com/office/drawing/2014/main" id="{90BB9493-60B4-4B89-89CE-E1F8BF6C4D12}"/>
              </a:ext>
            </a:extLst>
          </p:cNvPr>
          <p:cNvPicPr>
            <a:picLocks noGrp="1" noChangeAspect="1"/>
          </p:cNvPicPr>
          <p:nvPr>
            <p:ph type="pic" sz="quarter" idx="13"/>
          </p:nvPr>
        </p:nvPicPr>
        <p:blipFill>
          <a:blip r:embed="rId3"/>
          <a:srcRect l="20413" r="20413"/>
          <a:stretch/>
        </p:blipFill>
        <p:spPr>
          <a:xfrm>
            <a:off x="0" y="0"/>
            <a:ext cx="6096000" cy="6867922"/>
          </a:xfrm>
        </p:spPr>
      </p:pic>
      <p:sp>
        <p:nvSpPr>
          <p:cNvPr id="5" name="Marcador de texto 4">
            <a:extLst>
              <a:ext uri="{FF2B5EF4-FFF2-40B4-BE49-F238E27FC236}">
                <a16:creationId xmlns:a16="http://schemas.microsoft.com/office/drawing/2014/main" id="{AF9B872F-6332-408E-9135-B871F0C90C00}"/>
              </a:ext>
            </a:extLst>
          </p:cNvPr>
          <p:cNvSpPr>
            <a:spLocks noGrp="1"/>
          </p:cNvSpPr>
          <p:nvPr>
            <p:ph type="body" idx="1"/>
          </p:nvPr>
        </p:nvSpPr>
        <p:spPr>
          <a:xfrm>
            <a:off x="6096000" y="4378134"/>
            <a:ext cx="3002280" cy="391986"/>
          </a:xfrm>
        </p:spPr>
        <p:txBody>
          <a:bodyPr rtlCol="0"/>
          <a:lstStyle/>
          <a:p>
            <a:pPr rtl="0"/>
            <a:r>
              <a:rPr lang="es-ES" spc="300" dirty="0"/>
              <a:t>performances</a:t>
            </a:r>
          </a:p>
        </p:txBody>
      </p:sp>
      <p:sp>
        <p:nvSpPr>
          <p:cNvPr id="2" name="Marcador de número de diapositiva 1">
            <a:extLst>
              <a:ext uri="{FF2B5EF4-FFF2-40B4-BE49-F238E27FC236}">
                <a16:creationId xmlns:a16="http://schemas.microsoft.com/office/drawing/2014/main" id="{948DD8A0-BD53-4DBF-949B-0D64D12DADA9}"/>
              </a:ext>
            </a:extLst>
          </p:cNvPr>
          <p:cNvSpPr>
            <a:spLocks noGrp="1"/>
          </p:cNvSpPr>
          <p:nvPr>
            <p:ph type="sldNum" sz="quarter" idx="12"/>
          </p:nvPr>
        </p:nvSpPr>
        <p:spPr/>
        <p:txBody>
          <a:bodyPr rtlCol="0"/>
          <a:lstStyle/>
          <a:p>
            <a:pPr rtl="0"/>
            <a:fld id="{8C2E478F-E849-4A8C-AF1F-CBCC78A7CBFA}" type="slidenum">
              <a:rPr lang="es-ES" smtClean="0"/>
              <a:t>34</a:t>
            </a:fld>
            <a:endParaRPr lang="es-ES"/>
          </a:p>
        </p:txBody>
      </p:sp>
    </p:spTree>
    <p:extLst>
      <p:ext uri="{BB962C8B-B14F-4D97-AF65-F5344CB8AC3E}">
        <p14:creationId xmlns:p14="http://schemas.microsoft.com/office/powerpoint/2010/main" val="343889783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2CC3376-5069-4C7B-BE6B-A3776D1B47BA}"/>
              </a:ext>
            </a:extLst>
          </p:cNvPr>
          <p:cNvSpPr>
            <a:spLocks noGrp="1"/>
          </p:cNvSpPr>
          <p:nvPr>
            <p:ph type="title"/>
          </p:nvPr>
        </p:nvSpPr>
        <p:spPr/>
        <p:txBody>
          <a:bodyPr rtlCol="0"/>
          <a:lstStyle/>
          <a:p>
            <a:pPr rtl="0"/>
            <a:r>
              <a:rPr lang="es-ES" dirty="0"/>
              <a:t>performances</a:t>
            </a:r>
          </a:p>
        </p:txBody>
      </p:sp>
      <p:pic>
        <p:nvPicPr>
          <p:cNvPr id="6" name="Marcador de posición de imagen 5" descr="persona mirando planos en una pared de ladrillos">
            <a:extLst>
              <a:ext uri="{FF2B5EF4-FFF2-40B4-BE49-F238E27FC236}">
                <a16:creationId xmlns:a16="http://schemas.microsoft.com/office/drawing/2014/main" id="{C07C315A-7CD1-432C-92FA-6B62159B56CA}"/>
              </a:ext>
            </a:extLst>
          </p:cNvPr>
          <p:cNvPicPr>
            <a:picLocks noGrp="1" noChangeAspect="1"/>
          </p:cNvPicPr>
          <p:nvPr>
            <p:ph type="pic" sz="quarter" idx="14"/>
          </p:nvPr>
        </p:nvPicPr>
        <p:blipFill rotWithShape="1">
          <a:blip r:embed="rId3">
            <a:extLst>
              <a:ext uri="{BEBA8EAE-BF5A-486C-A8C5-ECC9F3942E4B}">
                <a14:imgProps xmlns:a14="http://schemas.microsoft.com/office/drawing/2010/main">
                  <a14:imgLayer r:embed="rId4">
                    <a14:imgEffect>
                      <a14:saturation sat="0"/>
                    </a14:imgEffect>
                  </a14:imgLayer>
                </a14:imgProps>
              </a:ext>
            </a:extLst>
          </a:blip>
          <a:srcRect l="23552" t="1" r="23880" b="327"/>
          <a:stretch/>
        </p:blipFill>
        <p:spPr>
          <a:xfrm>
            <a:off x="0" y="0"/>
            <a:ext cx="5416550" cy="6858000"/>
          </a:xfrm>
        </p:spPr>
      </p:pic>
      <p:sp>
        <p:nvSpPr>
          <p:cNvPr id="14" name="Marcador de contenido 13">
            <a:extLst>
              <a:ext uri="{FF2B5EF4-FFF2-40B4-BE49-F238E27FC236}">
                <a16:creationId xmlns:a16="http://schemas.microsoft.com/office/drawing/2014/main" id="{79248A72-A597-48DF-A270-3389F5D209C0}"/>
              </a:ext>
            </a:extLst>
          </p:cNvPr>
          <p:cNvSpPr>
            <a:spLocks noGrp="1"/>
          </p:cNvSpPr>
          <p:nvPr>
            <p:ph idx="1"/>
          </p:nvPr>
        </p:nvSpPr>
        <p:spPr>
          <a:xfrm>
            <a:off x="6096000" y="1660945"/>
            <a:ext cx="5669280" cy="4208346"/>
          </a:xfrm>
        </p:spPr>
        <p:txBody>
          <a:bodyPr rtlCol="0">
            <a:normAutofit/>
          </a:body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pt-BR" sz="2000" spc="300" dirty="0">
                <a:cs typeface="Biome Light" panose="020B0303030204020804" pitchFamily="34" charset="0"/>
              </a:rPr>
              <a:t>Etapa 1. Desenvolver o comércio exterior com origem e destino macro zona norte</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endParaRPr lang="pt-BR" sz="2000" spc="300" dirty="0">
              <a:cs typeface="Biome Light" panose="020B0303030204020804" pitchFamily="34" charset="0"/>
            </a:endParaRP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pt-BR" sz="2000" spc="300" dirty="0">
                <a:cs typeface="Biome Light" panose="020B0303030204020804" pitchFamily="34" charset="0"/>
              </a:rPr>
              <a:t>Etapa 2. Desenvolver a atratividade logística para cargas em trânsito</a:t>
            </a:r>
            <a:endParaRPr lang="es-ES" sz="2000" b="0" i="0" u="none" strike="noStrike" kern="1200" cap="none" spc="300" normalizeH="0" dirty="0">
              <a:ln>
                <a:noFill/>
              </a:ln>
              <a:solidFill>
                <a:schemeClr val="tx1"/>
              </a:solidFill>
              <a:effectLst/>
              <a:uLnTx/>
              <a:uFillTx/>
              <a:latin typeface="+mn-lt"/>
              <a:ea typeface="+mn-ea"/>
              <a:cs typeface="Biome Light" panose="020B0303030204020804" pitchFamily="34" charset="0"/>
            </a:endParaRPr>
          </a:p>
        </p:txBody>
      </p:sp>
      <p:sp>
        <p:nvSpPr>
          <p:cNvPr id="16" name="Marcador de número de diapositiva 15">
            <a:extLst>
              <a:ext uri="{FF2B5EF4-FFF2-40B4-BE49-F238E27FC236}">
                <a16:creationId xmlns:a16="http://schemas.microsoft.com/office/drawing/2014/main" id="{7FA57D11-A25F-4772-8E50-DDB68BE8CB69}"/>
              </a:ext>
            </a:extLst>
          </p:cNvPr>
          <p:cNvSpPr>
            <a:spLocks noGrp="1"/>
          </p:cNvSpPr>
          <p:nvPr>
            <p:ph type="sldNum" sz="quarter" idx="4"/>
          </p:nvPr>
        </p:nvSpPr>
        <p:spPr/>
        <p:txBody>
          <a:bodyPr rtlCol="0"/>
          <a:lstStyle/>
          <a:p>
            <a:pPr rtl="0"/>
            <a:fld id="{8C2E478F-E849-4A8C-AF1F-CBCC78A7CBFA}" type="slidenum">
              <a:rPr lang="es-ES" smtClean="0"/>
              <a:t>35</a:t>
            </a:fld>
            <a:endParaRPr lang="es-ES"/>
          </a:p>
        </p:txBody>
      </p:sp>
    </p:spTree>
    <p:extLst>
      <p:ext uri="{BB962C8B-B14F-4D97-AF65-F5344CB8AC3E}">
        <p14:creationId xmlns:p14="http://schemas.microsoft.com/office/powerpoint/2010/main" val="2489693387"/>
      </p:ext>
    </p:extLst>
  </p:cSld>
  <p:clrMapOvr>
    <a:masterClrMapping/>
  </p:clrMapOvr>
</p:sld>
</file>

<file path=ppt/theme/theme1.xml><?xml version="1.0" encoding="utf-8"?>
<a:theme xmlns:a="http://schemas.openxmlformats.org/drawingml/2006/main" name="Tema de Office">
  <a:themeElements>
    <a:clrScheme name="Custom 5">
      <a:dk1>
        <a:sysClr val="windowText" lastClr="000000"/>
      </a:dk1>
      <a:lt1>
        <a:sysClr val="window" lastClr="FFFFFF"/>
      </a:lt1>
      <a:dk2>
        <a:srgbClr val="44546A"/>
      </a:dk2>
      <a:lt2>
        <a:srgbClr val="E7E6E6"/>
      </a:lt2>
      <a:accent1>
        <a:srgbClr val="A53F52"/>
      </a:accent1>
      <a:accent2>
        <a:srgbClr val="E99757"/>
      </a:accent2>
      <a:accent3>
        <a:srgbClr val="2F3342"/>
      </a:accent3>
      <a:accent4>
        <a:srgbClr val="2C2153"/>
      </a:accent4>
      <a:accent5>
        <a:srgbClr val="01023B"/>
      </a:accent5>
      <a:accent6>
        <a:srgbClr val="7F7F7F"/>
      </a:accent6>
      <a:hlink>
        <a:srgbClr val="3A3838"/>
      </a:hlink>
      <a:folHlink>
        <a:srgbClr val="D0CECE"/>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48420185_TF55661986_Win32" id="{C6DE0208-E30B-47EA-9DA3-5A9720198707}" vid="{9076F8E8-73BE-4461-859C-507C033F6725}"/>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la oficin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ustom 5">
    <a:dk1>
      <a:sysClr val="windowText" lastClr="000000"/>
    </a:dk1>
    <a:lt1>
      <a:sysClr val="window" lastClr="FFFFFF"/>
    </a:lt1>
    <a:dk2>
      <a:srgbClr val="44546A"/>
    </a:dk2>
    <a:lt2>
      <a:srgbClr val="E7E6E6"/>
    </a:lt2>
    <a:accent1>
      <a:srgbClr val="A53F52"/>
    </a:accent1>
    <a:accent2>
      <a:srgbClr val="E99757"/>
    </a:accent2>
    <a:accent3>
      <a:srgbClr val="2F3342"/>
    </a:accent3>
    <a:accent4>
      <a:srgbClr val="2C2153"/>
    </a:accent4>
    <a:accent5>
      <a:srgbClr val="01023B"/>
    </a:accent5>
    <a:accent6>
      <a:srgbClr val="7F7F7F"/>
    </a:accent6>
    <a:hlink>
      <a:srgbClr val="3A3838"/>
    </a:hlink>
    <a:folHlink>
      <a:srgbClr val="D0CECE"/>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3D9F223-918A-45AF-9B53-56AB9E5E2182}">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1B7E2D32-4FDD-4266-880C-17595B801432}">
  <ds:schemaRefs>
    <ds:schemaRef ds:uri="http://schemas.microsoft.com/sharepoint/v3/contenttype/forms"/>
  </ds:schemaRefs>
</ds:datastoreItem>
</file>

<file path=customXml/itemProps3.xml><?xml version="1.0" encoding="utf-8"?>
<ds:datastoreItem xmlns:ds="http://schemas.openxmlformats.org/officeDocument/2006/customXml" ds:itemID="{55BB9993-D5F9-46FA-B2E5-80E3632E982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485</TotalTime>
  <Words>2515</Words>
  <Application>Microsoft Office PowerPoint</Application>
  <PresentationFormat>Panorámica</PresentationFormat>
  <Paragraphs>347</Paragraphs>
  <Slides>35</Slides>
  <Notes>16</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35</vt:i4>
      </vt:variant>
    </vt:vector>
  </HeadingPairs>
  <TitlesOfParts>
    <vt:vector size="43" baseType="lpstr">
      <vt:lpstr>Arial</vt:lpstr>
      <vt:lpstr>Calibri</vt:lpstr>
      <vt:lpstr>Calibri Light</vt:lpstr>
      <vt:lpstr>DIN Next Rounded LT Pro</vt:lpstr>
      <vt:lpstr>Franklin Gothic Book</vt:lpstr>
      <vt:lpstr>Raleway</vt:lpstr>
      <vt:lpstr>Wingdings</vt:lpstr>
      <vt:lpstr>Tema de Office</vt:lpstr>
      <vt:lpstr>O Desempenho dos Portos do Atlântico em Relação aos Portos do Pacífico</vt:lpstr>
      <vt:lpstr>CONTEÚDO</vt:lpstr>
      <vt:lpstr>objetivos</vt:lpstr>
      <vt:lpstr>Importancia del Comex en Chile (2021)</vt:lpstr>
      <vt:lpstr>arrecadação tributária proveniente do Comex</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ANÁLISE DE CADEIA E CORREDOR BIOCEÂNICO</vt:lpstr>
      <vt:lpstr>Presentación de PowerPoint</vt:lpstr>
      <vt:lpstr>Presentación de PowerPoint</vt:lpstr>
      <vt:lpstr>Presentación de PowerPoint</vt:lpstr>
      <vt:lpstr>Presentación de PowerPoint</vt:lpstr>
      <vt:lpstr>SETOR DE INTERESSE ESPECIAL</vt:lpstr>
      <vt:lpstr>Presentación de PowerPoint</vt:lpstr>
      <vt:lpstr>LOCALIZAÇÃO DOS PRODUTORES E EXEMPLO DE FLUXOS DE LEGUMES, ARGENTINA </vt:lpstr>
      <vt:lpstr>EFICIÊNCIA PORTUÁRIA</vt:lpstr>
      <vt:lpstr>Problemas portuários e a necessidade de eficiência</vt:lpstr>
      <vt:lpstr>Eficiência das operações portuárias </vt:lpstr>
      <vt:lpstr>Contribuição de Análise</vt:lpstr>
      <vt:lpstr>MetodologIa</vt:lpstr>
      <vt:lpstr> Tipos de devoluções dos Modelos DEA</vt:lpstr>
      <vt:lpstr>Variáveis ​​usadas na análise</vt:lpstr>
      <vt:lpstr> Resultados de Análise Eficiente de Envelope de Fronteira (DEA). Caso de tráfego de contêiner</vt:lpstr>
      <vt:lpstr>Resultados</vt:lpstr>
      <vt:lpstr>Resultados de Análise Eficiente de Envelope de Fronteira (DEA). Portos do norte do Chile</vt:lpstr>
      <vt:lpstr>Projeções de TEU usando DEA Puertos del Norte Chile</vt:lpstr>
      <vt:lpstr>recomendações</vt:lpstr>
      <vt:lpstr>performances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“Estudio Comparado de Costos Logísticos y de Eficiencia Portuaria para el Comercio Exterior en el Corredor Bioceánico del Eje Trópico de Capricornio”</dc:title>
  <dc:creator>Sergio Cruz</dc:creator>
  <cp:lastModifiedBy>luis Marcelo</cp:lastModifiedBy>
  <cp:revision>23</cp:revision>
  <dcterms:created xsi:type="dcterms:W3CDTF">2022-09-30T18:17:17Z</dcterms:created>
  <dcterms:modified xsi:type="dcterms:W3CDTF">2022-11-09T17:03:58Z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